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3" r:id="rId4"/>
    <p:sldId id="2594" r:id="rId5"/>
    <p:sldId id="259" r:id="rId6"/>
    <p:sldId id="262" r:id="rId7"/>
    <p:sldId id="268" r:id="rId8"/>
    <p:sldId id="269" r:id="rId9"/>
    <p:sldId id="2595" r:id="rId10"/>
    <p:sldId id="264" r:id="rId11"/>
    <p:sldId id="2581" r:id="rId12"/>
    <p:sldId id="2582" r:id="rId13"/>
    <p:sldId id="265" r:id="rId14"/>
    <p:sldId id="2578" r:id="rId15"/>
    <p:sldId id="2577" r:id="rId16"/>
    <p:sldId id="2579" r:id="rId17"/>
    <p:sldId id="2591" r:id="rId18"/>
    <p:sldId id="2583" r:id="rId19"/>
    <p:sldId id="2584" r:id="rId20"/>
    <p:sldId id="2580" r:id="rId21"/>
    <p:sldId id="2585" r:id="rId22"/>
    <p:sldId id="2592" r:id="rId23"/>
    <p:sldId id="2542" r:id="rId24"/>
    <p:sldId id="266" r:id="rId25"/>
    <p:sldId id="267" r:id="rId26"/>
    <p:sldId id="259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91F0"/>
    <a:srgbClr val="FF9514"/>
    <a:srgbClr val="2CC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5C9B7-8209-4DDB-9F40-4EA55660D4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55CBA5-78A0-4B6F-871D-1B1171172160}">
      <dgm:prSet/>
      <dgm:spPr/>
      <dgm:t>
        <a:bodyPr/>
        <a:lstStyle/>
        <a:p>
          <a:r>
            <a:rPr lang="it-IT"/>
            <a:t>Ciò che può davvero aiutarci è affrontare le nostre ferite dell’anima, svelare i meccanismi che ci rendono utile la difesa dall’altro.</a:t>
          </a:r>
          <a:endParaRPr lang="en-US"/>
        </a:p>
      </dgm:t>
    </dgm:pt>
    <dgm:pt modelId="{CD56BF5C-3BA9-4B48-A710-655B06C58F59}" type="parTrans" cxnId="{36A4A0A0-3B1E-4FFE-AD42-D6D5D21BA278}">
      <dgm:prSet/>
      <dgm:spPr/>
      <dgm:t>
        <a:bodyPr/>
        <a:lstStyle/>
        <a:p>
          <a:endParaRPr lang="en-US"/>
        </a:p>
      </dgm:t>
    </dgm:pt>
    <dgm:pt modelId="{2C1693A4-8AA4-4602-AC42-54A439832602}" type="sibTrans" cxnId="{36A4A0A0-3B1E-4FFE-AD42-D6D5D21BA278}">
      <dgm:prSet/>
      <dgm:spPr/>
      <dgm:t>
        <a:bodyPr/>
        <a:lstStyle/>
        <a:p>
          <a:endParaRPr lang="en-US"/>
        </a:p>
      </dgm:t>
    </dgm:pt>
    <dgm:pt modelId="{EAA3F46E-058F-4AAA-B0AD-4D905A9D30A9}">
      <dgm:prSet/>
      <dgm:spPr/>
      <dgm:t>
        <a:bodyPr/>
        <a:lstStyle/>
        <a:p>
          <a:r>
            <a:rPr lang="it-IT"/>
            <a:t>La consapevolezza come primo passo per il cambiamento.</a:t>
          </a:r>
          <a:endParaRPr lang="en-US"/>
        </a:p>
      </dgm:t>
    </dgm:pt>
    <dgm:pt modelId="{58DDAAC1-3E95-4714-9ADF-015704AB8CF6}" type="parTrans" cxnId="{6F29BA5E-C6E7-4C9D-AD6E-29BD0BB9A0CC}">
      <dgm:prSet/>
      <dgm:spPr/>
      <dgm:t>
        <a:bodyPr/>
        <a:lstStyle/>
        <a:p>
          <a:endParaRPr lang="en-US"/>
        </a:p>
      </dgm:t>
    </dgm:pt>
    <dgm:pt modelId="{6005F4F2-B369-4546-9096-29FF7C5D694C}" type="sibTrans" cxnId="{6F29BA5E-C6E7-4C9D-AD6E-29BD0BB9A0CC}">
      <dgm:prSet/>
      <dgm:spPr/>
      <dgm:t>
        <a:bodyPr/>
        <a:lstStyle/>
        <a:p>
          <a:endParaRPr lang="en-US"/>
        </a:p>
      </dgm:t>
    </dgm:pt>
    <dgm:pt modelId="{D4B07A6E-7609-4AAD-B821-5347EAA4CBD4}" type="pres">
      <dgm:prSet presAssocID="{B195C9B7-8209-4DDB-9F40-4EA55660D44D}" presName="linear" presStyleCnt="0">
        <dgm:presLayoutVars>
          <dgm:animLvl val="lvl"/>
          <dgm:resizeHandles val="exact"/>
        </dgm:presLayoutVars>
      </dgm:prSet>
      <dgm:spPr/>
    </dgm:pt>
    <dgm:pt modelId="{BED2AAD9-EDDB-424C-815B-FE0A0EA5FA6A}" type="pres">
      <dgm:prSet presAssocID="{1555CBA5-78A0-4B6F-871D-1B11711721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7C80392-44B6-4A80-96F7-D4C35D8827DA}" type="pres">
      <dgm:prSet presAssocID="{2C1693A4-8AA4-4602-AC42-54A439832602}" presName="spacer" presStyleCnt="0"/>
      <dgm:spPr/>
    </dgm:pt>
    <dgm:pt modelId="{A4C562D9-2090-4434-8F67-10EE2336C6EF}" type="pres">
      <dgm:prSet presAssocID="{EAA3F46E-058F-4AAA-B0AD-4D905A9D30A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F29BA5E-C6E7-4C9D-AD6E-29BD0BB9A0CC}" srcId="{B195C9B7-8209-4DDB-9F40-4EA55660D44D}" destId="{EAA3F46E-058F-4AAA-B0AD-4D905A9D30A9}" srcOrd="1" destOrd="0" parTransId="{58DDAAC1-3E95-4714-9ADF-015704AB8CF6}" sibTransId="{6005F4F2-B369-4546-9096-29FF7C5D694C}"/>
    <dgm:cxn modelId="{DF80DF61-E248-4F70-B881-3E26B7A58019}" type="presOf" srcId="{EAA3F46E-058F-4AAA-B0AD-4D905A9D30A9}" destId="{A4C562D9-2090-4434-8F67-10EE2336C6EF}" srcOrd="0" destOrd="0" presId="urn:microsoft.com/office/officeart/2005/8/layout/vList2"/>
    <dgm:cxn modelId="{67E43298-EEC6-4E3E-8626-15BB4AAB71C6}" type="presOf" srcId="{1555CBA5-78A0-4B6F-871D-1B1171172160}" destId="{BED2AAD9-EDDB-424C-815B-FE0A0EA5FA6A}" srcOrd="0" destOrd="0" presId="urn:microsoft.com/office/officeart/2005/8/layout/vList2"/>
    <dgm:cxn modelId="{36A4A0A0-3B1E-4FFE-AD42-D6D5D21BA278}" srcId="{B195C9B7-8209-4DDB-9F40-4EA55660D44D}" destId="{1555CBA5-78A0-4B6F-871D-1B1171172160}" srcOrd="0" destOrd="0" parTransId="{CD56BF5C-3BA9-4B48-A710-655B06C58F59}" sibTransId="{2C1693A4-8AA4-4602-AC42-54A439832602}"/>
    <dgm:cxn modelId="{C42D55EF-BA76-4AC4-AAE4-9B2522E7A9CF}" type="presOf" srcId="{B195C9B7-8209-4DDB-9F40-4EA55660D44D}" destId="{D4B07A6E-7609-4AAD-B821-5347EAA4CBD4}" srcOrd="0" destOrd="0" presId="urn:microsoft.com/office/officeart/2005/8/layout/vList2"/>
    <dgm:cxn modelId="{F04C6E7F-2C81-4C7A-85BC-1552AB42E3D4}" type="presParOf" srcId="{D4B07A6E-7609-4AAD-B821-5347EAA4CBD4}" destId="{BED2AAD9-EDDB-424C-815B-FE0A0EA5FA6A}" srcOrd="0" destOrd="0" presId="urn:microsoft.com/office/officeart/2005/8/layout/vList2"/>
    <dgm:cxn modelId="{DDB148BB-894A-43C8-9EEB-81C240FEFBB0}" type="presParOf" srcId="{D4B07A6E-7609-4AAD-B821-5347EAA4CBD4}" destId="{E7C80392-44B6-4A80-96F7-D4C35D8827DA}" srcOrd="1" destOrd="0" presId="urn:microsoft.com/office/officeart/2005/8/layout/vList2"/>
    <dgm:cxn modelId="{0856798A-7E5F-4CFE-89D0-8A0D55F470D8}" type="presParOf" srcId="{D4B07A6E-7609-4AAD-B821-5347EAA4CBD4}" destId="{A4C562D9-2090-4434-8F67-10EE2336C6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95C9B7-8209-4DDB-9F40-4EA55660D4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55CBA5-78A0-4B6F-871D-1B1171172160}">
      <dgm:prSet/>
      <dgm:spPr/>
      <dgm:t>
        <a:bodyPr/>
        <a:lstStyle/>
        <a:p>
          <a:r>
            <a:rPr lang="it-IT" dirty="0"/>
            <a:t>Ho bisogno di emergere o di confrontarmi continuamente?</a:t>
          </a:r>
          <a:endParaRPr lang="en-US" dirty="0"/>
        </a:p>
      </dgm:t>
    </dgm:pt>
    <dgm:pt modelId="{CD56BF5C-3BA9-4B48-A710-655B06C58F59}" type="parTrans" cxnId="{36A4A0A0-3B1E-4FFE-AD42-D6D5D21BA278}">
      <dgm:prSet/>
      <dgm:spPr/>
      <dgm:t>
        <a:bodyPr/>
        <a:lstStyle/>
        <a:p>
          <a:endParaRPr lang="en-US"/>
        </a:p>
      </dgm:t>
    </dgm:pt>
    <dgm:pt modelId="{2C1693A4-8AA4-4602-AC42-54A439832602}" type="sibTrans" cxnId="{36A4A0A0-3B1E-4FFE-AD42-D6D5D21BA278}">
      <dgm:prSet/>
      <dgm:spPr/>
      <dgm:t>
        <a:bodyPr/>
        <a:lstStyle/>
        <a:p>
          <a:endParaRPr lang="en-US"/>
        </a:p>
      </dgm:t>
    </dgm:pt>
    <dgm:pt modelId="{EAA3F46E-058F-4AAA-B0AD-4D905A9D30A9}">
      <dgm:prSet/>
      <dgm:spPr/>
      <dgm:t>
        <a:bodyPr/>
        <a:lstStyle/>
        <a:p>
          <a:r>
            <a:rPr lang="it-IT" dirty="0"/>
            <a:t>Mi aspetto dall’altro qualcosa che io non metto a sua disposizione?</a:t>
          </a:r>
          <a:endParaRPr lang="en-US" dirty="0"/>
        </a:p>
      </dgm:t>
    </dgm:pt>
    <dgm:pt modelId="{58DDAAC1-3E95-4714-9ADF-015704AB8CF6}" type="parTrans" cxnId="{6F29BA5E-C6E7-4C9D-AD6E-29BD0BB9A0CC}">
      <dgm:prSet/>
      <dgm:spPr/>
      <dgm:t>
        <a:bodyPr/>
        <a:lstStyle/>
        <a:p>
          <a:endParaRPr lang="en-US"/>
        </a:p>
      </dgm:t>
    </dgm:pt>
    <dgm:pt modelId="{6005F4F2-B369-4546-9096-29FF7C5D694C}" type="sibTrans" cxnId="{6F29BA5E-C6E7-4C9D-AD6E-29BD0BB9A0CC}">
      <dgm:prSet/>
      <dgm:spPr/>
      <dgm:t>
        <a:bodyPr/>
        <a:lstStyle/>
        <a:p>
          <a:endParaRPr lang="en-US"/>
        </a:p>
      </dgm:t>
    </dgm:pt>
    <dgm:pt modelId="{D4B07A6E-7609-4AAD-B821-5347EAA4CBD4}" type="pres">
      <dgm:prSet presAssocID="{B195C9B7-8209-4DDB-9F40-4EA55660D44D}" presName="linear" presStyleCnt="0">
        <dgm:presLayoutVars>
          <dgm:animLvl val="lvl"/>
          <dgm:resizeHandles val="exact"/>
        </dgm:presLayoutVars>
      </dgm:prSet>
      <dgm:spPr/>
    </dgm:pt>
    <dgm:pt modelId="{BED2AAD9-EDDB-424C-815B-FE0A0EA5FA6A}" type="pres">
      <dgm:prSet presAssocID="{1555CBA5-78A0-4B6F-871D-1B11711721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7C80392-44B6-4A80-96F7-D4C35D8827DA}" type="pres">
      <dgm:prSet presAssocID="{2C1693A4-8AA4-4602-AC42-54A439832602}" presName="spacer" presStyleCnt="0"/>
      <dgm:spPr/>
    </dgm:pt>
    <dgm:pt modelId="{A4C562D9-2090-4434-8F67-10EE2336C6EF}" type="pres">
      <dgm:prSet presAssocID="{EAA3F46E-058F-4AAA-B0AD-4D905A9D30A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F29BA5E-C6E7-4C9D-AD6E-29BD0BB9A0CC}" srcId="{B195C9B7-8209-4DDB-9F40-4EA55660D44D}" destId="{EAA3F46E-058F-4AAA-B0AD-4D905A9D30A9}" srcOrd="1" destOrd="0" parTransId="{58DDAAC1-3E95-4714-9ADF-015704AB8CF6}" sibTransId="{6005F4F2-B369-4546-9096-29FF7C5D694C}"/>
    <dgm:cxn modelId="{DF80DF61-E248-4F70-B881-3E26B7A58019}" type="presOf" srcId="{EAA3F46E-058F-4AAA-B0AD-4D905A9D30A9}" destId="{A4C562D9-2090-4434-8F67-10EE2336C6EF}" srcOrd="0" destOrd="0" presId="urn:microsoft.com/office/officeart/2005/8/layout/vList2"/>
    <dgm:cxn modelId="{67E43298-EEC6-4E3E-8626-15BB4AAB71C6}" type="presOf" srcId="{1555CBA5-78A0-4B6F-871D-1B1171172160}" destId="{BED2AAD9-EDDB-424C-815B-FE0A0EA5FA6A}" srcOrd="0" destOrd="0" presId="urn:microsoft.com/office/officeart/2005/8/layout/vList2"/>
    <dgm:cxn modelId="{36A4A0A0-3B1E-4FFE-AD42-D6D5D21BA278}" srcId="{B195C9B7-8209-4DDB-9F40-4EA55660D44D}" destId="{1555CBA5-78A0-4B6F-871D-1B1171172160}" srcOrd="0" destOrd="0" parTransId="{CD56BF5C-3BA9-4B48-A710-655B06C58F59}" sibTransId="{2C1693A4-8AA4-4602-AC42-54A439832602}"/>
    <dgm:cxn modelId="{C42D55EF-BA76-4AC4-AAE4-9B2522E7A9CF}" type="presOf" srcId="{B195C9B7-8209-4DDB-9F40-4EA55660D44D}" destId="{D4B07A6E-7609-4AAD-B821-5347EAA4CBD4}" srcOrd="0" destOrd="0" presId="urn:microsoft.com/office/officeart/2005/8/layout/vList2"/>
    <dgm:cxn modelId="{F04C6E7F-2C81-4C7A-85BC-1552AB42E3D4}" type="presParOf" srcId="{D4B07A6E-7609-4AAD-B821-5347EAA4CBD4}" destId="{BED2AAD9-EDDB-424C-815B-FE0A0EA5FA6A}" srcOrd="0" destOrd="0" presId="urn:microsoft.com/office/officeart/2005/8/layout/vList2"/>
    <dgm:cxn modelId="{DDB148BB-894A-43C8-9EEB-81C240FEFBB0}" type="presParOf" srcId="{D4B07A6E-7609-4AAD-B821-5347EAA4CBD4}" destId="{E7C80392-44B6-4A80-96F7-D4C35D8827DA}" srcOrd="1" destOrd="0" presId="urn:microsoft.com/office/officeart/2005/8/layout/vList2"/>
    <dgm:cxn modelId="{0856798A-7E5F-4CFE-89D0-8A0D55F470D8}" type="presParOf" srcId="{D4B07A6E-7609-4AAD-B821-5347EAA4CBD4}" destId="{A4C562D9-2090-4434-8F67-10EE2336C6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EFD967-764F-421E-A3EC-F3F37CD56E6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CD57354-F10D-40CA-AF34-F4BFA2DBD136}">
      <dgm:prSet/>
      <dgm:spPr/>
      <dgm:t>
        <a:bodyPr/>
        <a:lstStyle/>
        <a:p>
          <a:r>
            <a:rPr lang="it-IT"/>
            <a:t>Il complesso dell’escluso </a:t>
          </a:r>
          <a:r>
            <a:rPr lang="it-IT">
              <a:sym typeface="Wingdings" panose="05000000000000000000" pitchFamily="2" charset="2"/>
            </a:rPr>
            <a:t></a:t>
          </a:r>
          <a:r>
            <a:rPr lang="it-IT"/>
            <a:t> accumulo del superfluo </a:t>
          </a:r>
          <a:endParaRPr lang="en-US"/>
        </a:p>
      </dgm:t>
    </dgm:pt>
    <dgm:pt modelId="{BB4D1CD2-9B9E-439E-A7C8-064F6AD7FAD6}" type="parTrans" cxnId="{D1B97EB4-54FD-42EB-B235-4758BB389BC7}">
      <dgm:prSet/>
      <dgm:spPr/>
      <dgm:t>
        <a:bodyPr/>
        <a:lstStyle/>
        <a:p>
          <a:endParaRPr lang="en-US"/>
        </a:p>
      </dgm:t>
    </dgm:pt>
    <dgm:pt modelId="{ECD05106-7D4A-466E-9EFD-DE4295FBCBEE}" type="sibTrans" cxnId="{D1B97EB4-54FD-42EB-B235-4758BB389BC7}">
      <dgm:prSet/>
      <dgm:spPr/>
      <dgm:t>
        <a:bodyPr/>
        <a:lstStyle/>
        <a:p>
          <a:endParaRPr lang="en-US"/>
        </a:p>
      </dgm:t>
    </dgm:pt>
    <dgm:pt modelId="{9E916FC2-8DF8-450A-B7D8-9C345795F449}">
      <dgm:prSet/>
      <dgm:spPr/>
      <dgm:t>
        <a:bodyPr/>
        <a:lstStyle/>
        <a:p>
          <a:r>
            <a:rPr lang="it-IT"/>
            <a:t>Gli inconsapevolmente soli</a:t>
          </a:r>
          <a:r>
            <a:rPr lang="it-IT">
              <a:sym typeface="Wingdings" panose="05000000000000000000" pitchFamily="2" charset="2"/>
            </a:rPr>
            <a:t></a:t>
          </a:r>
          <a:r>
            <a:rPr lang="it-IT"/>
            <a:t> giornate molto affollate</a:t>
          </a:r>
          <a:endParaRPr lang="en-US"/>
        </a:p>
      </dgm:t>
    </dgm:pt>
    <dgm:pt modelId="{49B1EAD7-379C-4546-B7E4-F7635AD8F2BB}" type="parTrans" cxnId="{825361EA-3FA0-4552-926E-8DAA1797E94E}">
      <dgm:prSet/>
      <dgm:spPr/>
      <dgm:t>
        <a:bodyPr/>
        <a:lstStyle/>
        <a:p>
          <a:endParaRPr lang="en-US"/>
        </a:p>
      </dgm:t>
    </dgm:pt>
    <dgm:pt modelId="{848B9E49-CA55-4EE4-AEC3-E957757661BA}" type="sibTrans" cxnId="{825361EA-3FA0-4552-926E-8DAA1797E94E}">
      <dgm:prSet/>
      <dgm:spPr/>
      <dgm:t>
        <a:bodyPr/>
        <a:lstStyle/>
        <a:p>
          <a:endParaRPr lang="en-US"/>
        </a:p>
      </dgm:t>
    </dgm:pt>
    <dgm:pt modelId="{8031BB70-C939-4DBF-BB9E-229A4E28AAF2}">
      <dgm:prSet/>
      <dgm:spPr/>
      <dgm:t>
        <a:bodyPr/>
        <a:lstStyle/>
        <a:p>
          <a:r>
            <a:rPr lang="it-IT"/>
            <a:t>La solitudine di Charlie Brown</a:t>
          </a:r>
          <a:r>
            <a:rPr lang="it-IT">
              <a:sym typeface="Wingdings" panose="05000000000000000000" pitchFamily="2" charset="2"/>
            </a:rPr>
            <a:t></a:t>
          </a:r>
          <a:r>
            <a:rPr lang="it-IT"/>
            <a:t> «I need all the friends i can get»</a:t>
          </a:r>
          <a:endParaRPr lang="en-US"/>
        </a:p>
      </dgm:t>
    </dgm:pt>
    <dgm:pt modelId="{7740AF59-D34A-46B4-9312-9FF2E5251E23}" type="parTrans" cxnId="{85C69E8C-90ED-456C-AEE0-1FBA83E909D4}">
      <dgm:prSet/>
      <dgm:spPr/>
      <dgm:t>
        <a:bodyPr/>
        <a:lstStyle/>
        <a:p>
          <a:endParaRPr lang="en-US"/>
        </a:p>
      </dgm:t>
    </dgm:pt>
    <dgm:pt modelId="{7F4E99B1-4FCE-49BF-BFFC-7EB9BB4290A9}" type="sibTrans" cxnId="{85C69E8C-90ED-456C-AEE0-1FBA83E909D4}">
      <dgm:prSet/>
      <dgm:spPr/>
      <dgm:t>
        <a:bodyPr/>
        <a:lstStyle/>
        <a:p>
          <a:endParaRPr lang="en-US"/>
        </a:p>
      </dgm:t>
    </dgm:pt>
    <dgm:pt modelId="{3B08A3E2-2EB8-4CDA-8F5E-5520A4CD1934}">
      <dgm:prSet/>
      <dgm:spPr/>
      <dgm:t>
        <a:bodyPr/>
        <a:lstStyle/>
        <a:p>
          <a:r>
            <a:rPr lang="it-IT"/>
            <a:t>Essere sirene</a:t>
          </a:r>
          <a:r>
            <a:rPr lang="it-IT">
              <a:sym typeface="Wingdings" panose="05000000000000000000" pitchFamily="2" charset="2"/>
            </a:rPr>
            <a:t></a:t>
          </a:r>
          <a:r>
            <a:rPr lang="it-IT"/>
            <a:t> desiderare l’altro tanto da allontanarlo </a:t>
          </a:r>
          <a:endParaRPr lang="en-US"/>
        </a:p>
      </dgm:t>
    </dgm:pt>
    <dgm:pt modelId="{59B103D8-EB0F-4D1A-8CC5-B24B68DF29C8}" type="parTrans" cxnId="{8A2601BA-9D7E-469A-8382-FC85510929ED}">
      <dgm:prSet/>
      <dgm:spPr/>
      <dgm:t>
        <a:bodyPr/>
        <a:lstStyle/>
        <a:p>
          <a:endParaRPr lang="en-US"/>
        </a:p>
      </dgm:t>
    </dgm:pt>
    <dgm:pt modelId="{469BB1B7-0FCD-4D9C-8887-C363D4351B62}" type="sibTrans" cxnId="{8A2601BA-9D7E-469A-8382-FC85510929ED}">
      <dgm:prSet/>
      <dgm:spPr/>
      <dgm:t>
        <a:bodyPr/>
        <a:lstStyle/>
        <a:p>
          <a:endParaRPr lang="en-US"/>
        </a:p>
      </dgm:t>
    </dgm:pt>
    <dgm:pt modelId="{AA756032-5F82-4449-92FA-A845CDBFA1EB}" type="pres">
      <dgm:prSet presAssocID="{F6EFD967-764F-421E-A3EC-F3F37CD56E68}" presName="linear" presStyleCnt="0">
        <dgm:presLayoutVars>
          <dgm:animLvl val="lvl"/>
          <dgm:resizeHandles val="exact"/>
        </dgm:presLayoutVars>
      </dgm:prSet>
      <dgm:spPr/>
    </dgm:pt>
    <dgm:pt modelId="{943CA767-49E5-49B6-B978-558F0F19FB83}" type="pres">
      <dgm:prSet presAssocID="{7CD57354-F10D-40CA-AF34-F4BFA2DBD13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EB5EB3E-BF26-4851-BA20-49153E62DAD8}" type="pres">
      <dgm:prSet presAssocID="{ECD05106-7D4A-466E-9EFD-DE4295FBCBEE}" presName="spacer" presStyleCnt="0"/>
      <dgm:spPr/>
    </dgm:pt>
    <dgm:pt modelId="{FDE88CFB-905E-49A4-9D7F-7762967BBD49}" type="pres">
      <dgm:prSet presAssocID="{9E916FC2-8DF8-450A-B7D8-9C345795F44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8024799-8B92-4269-8E0A-594AA519CD90}" type="pres">
      <dgm:prSet presAssocID="{848B9E49-CA55-4EE4-AEC3-E957757661BA}" presName="spacer" presStyleCnt="0"/>
      <dgm:spPr/>
    </dgm:pt>
    <dgm:pt modelId="{9798C4A5-AC5A-4690-A7AC-0451621232C9}" type="pres">
      <dgm:prSet presAssocID="{8031BB70-C939-4DBF-BB9E-229A4E28AA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415C79A-6BE5-471C-B59F-6D9AC4FB6143}" type="pres">
      <dgm:prSet presAssocID="{7F4E99B1-4FCE-49BF-BFFC-7EB9BB4290A9}" presName="spacer" presStyleCnt="0"/>
      <dgm:spPr/>
    </dgm:pt>
    <dgm:pt modelId="{8E643087-EC05-4E66-A52A-DC5D7FCEE24A}" type="pres">
      <dgm:prSet presAssocID="{3B08A3E2-2EB8-4CDA-8F5E-5520A4CD193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BAF3C21-BC1F-4185-B65B-96FFCB5296E5}" type="presOf" srcId="{8031BB70-C939-4DBF-BB9E-229A4E28AAF2}" destId="{9798C4A5-AC5A-4690-A7AC-0451621232C9}" srcOrd="0" destOrd="0" presId="urn:microsoft.com/office/officeart/2005/8/layout/vList2"/>
    <dgm:cxn modelId="{9E5C603C-71FD-4884-BB13-DE5D02188072}" type="presOf" srcId="{7CD57354-F10D-40CA-AF34-F4BFA2DBD136}" destId="{943CA767-49E5-49B6-B978-558F0F19FB83}" srcOrd="0" destOrd="0" presId="urn:microsoft.com/office/officeart/2005/8/layout/vList2"/>
    <dgm:cxn modelId="{F16E535B-AB8D-4DB6-8EAB-44440660D9CA}" type="presOf" srcId="{3B08A3E2-2EB8-4CDA-8F5E-5520A4CD1934}" destId="{8E643087-EC05-4E66-A52A-DC5D7FCEE24A}" srcOrd="0" destOrd="0" presId="urn:microsoft.com/office/officeart/2005/8/layout/vList2"/>
    <dgm:cxn modelId="{3D084B45-107C-46B1-B229-D6421CCF122B}" type="presOf" srcId="{9E916FC2-8DF8-450A-B7D8-9C345795F449}" destId="{FDE88CFB-905E-49A4-9D7F-7762967BBD49}" srcOrd="0" destOrd="0" presId="urn:microsoft.com/office/officeart/2005/8/layout/vList2"/>
    <dgm:cxn modelId="{85C69E8C-90ED-456C-AEE0-1FBA83E909D4}" srcId="{F6EFD967-764F-421E-A3EC-F3F37CD56E68}" destId="{8031BB70-C939-4DBF-BB9E-229A4E28AAF2}" srcOrd="2" destOrd="0" parTransId="{7740AF59-D34A-46B4-9312-9FF2E5251E23}" sibTransId="{7F4E99B1-4FCE-49BF-BFFC-7EB9BB4290A9}"/>
    <dgm:cxn modelId="{D1B97EB4-54FD-42EB-B235-4758BB389BC7}" srcId="{F6EFD967-764F-421E-A3EC-F3F37CD56E68}" destId="{7CD57354-F10D-40CA-AF34-F4BFA2DBD136}" srcOrd="0" destOrd="0" parTransId="{BB4D1CD2-9B9E-439E-A7C8-064F6AD7FAD6}" sibTransId="{ECD05106-7D4A-466E-9EFD-DE4295FBCBEE}"/>
    <dgm:cxn modelId="{8A2601BA-9D7E-469A-8382-FC85510929ED}" srcId="{F6EFD967-764F-421E-A3EC-F3F37CD56E68}" destId="{3B08A3E2-2EB8-4CDA-8F5E-5520A4CD1934}" srcOrd="3" destOrd="0" parTransId="{59B103D8-EB0F-4D1A-8CC5-B24B68DF29C8}" sibTransId="{469BB1B7-0FCD-4D9C-8887-C363D4351B62}"/>
    <dgm:cxn modelId="{825361EA-3FA0-4552-926E-8DAA1797E94E}" srcId="{F6EFD967-764F-421E-A3EC-F3F37CD56E68}" destId="{9E916FC2-8DF8-450A-B7D8-9C345795F449}" srcOrd="1" destOrd="0" parTransId="{49B1EAD7-379C-4546-B7E4-F7635AD8F2BB}" sibTransId="{848B9E49-CA55-4EE4-AEC3-E957757661BA}"/>
    <dgm:cxn modelId="{B57057F6-AD1D-4ED3-A242-29D6942D4BC9}" type="presOf" srcId="{F6EFD967-764F-421E-A3EC-F3F37CD56E68}" destId="{AA756032-5F82-4449-92FA-A845CDBFA1EB}" srcOrd="0" destOrd="0" presId="urn:microsoft.com/office/officeart/2005/8/layout/vList2"/>
    <dgm:cxn modelId="{4100DC0C-CCB9-46A0-8529-192BFC6FA50F}" type="presParOf" srcId="{AA756032-5F82-4449-92FA-A845CDBFA1EB}" destId="{943CA767-49E5-49B6-B978-558F0F19FB83}" srcOrd="0" destOrd="0" presId="urn:microsoft.com/office/officeart/2005/8/layout/vList2"/>
    <dgm:cxn modelId="{0E86F0BF-61F1-4825-A713-B85617BA5845}" type="presParOf" srcId="{AA756032-5F82-4449-92FA-A845CDBFA1EB}" destId="{6EB5EB3E-BF26-4851-BA20-49153E62DAD8}" srcOrd="1" destOrd="0" presId="urn:microsoft.com/office/officeart/2005/8/layout/vList2"/>
    <dgm:cxn modelId="{8280141D-783C-4C83-AF11-409453F4A706}" type="presParOf" srcId="{AA756032-5F82-4449-92FA-A845CDBFA1EB}" destId="{FDE88CFB-905E-49A4-9D7F-7762967BBD49}" srcOrd="2" destOrd="0" presId="urn:microsoft.com/office/officeart/2005/8/layout/vList2"/>
    <dgm:cxn modelId="{E0F17402-84BB-464D-A596-51EB06BA6425}" type="presParOf" srcId="{AA756032-5F82-4449-92FA-A845CDBFA1EB}" destId="{58024799-8B92-4269-8E0A-594AA519CD90}" srcOrd="3" destOrd="0" presId="urn:microsoft.com/office/officeart/2005/8/layout/vList2"/>
    <dgm:cxn modelId="{150F95E2-624C-4C70-8254-3925B914CC4A}" type="presParOf" srcId="{AA756032-5F82-4449-92FA-A845CDBFA1EB}" destId="{9798C4A5-AC5A-4690-A7AC-0451621232C9}" srcOrd="4" destOrd="0" presId="urn:microsoft.com/office/officeart/2005/8/layout/vList2"/>
    <dgm:cxn modelId="{16C14DDE-A2BB-4F6E-8DED-CF7F482D5EB9}" type="presParOf" srcId="{AA756032-5F82-4449-92FA-A845CDBFA1EB}" destId="{1415C79A-6BE5-471C-B59F-6D9AC4FB6143}" srcOrd="5" destOrd="0" presId="urn:microsoft.com/office/officeart/2005/8/layout/vList2"/>
    <dgm:cxn modelId="{E394541D-B024-4FDD-9BBC-EA64BAE20BF3}" type="presParOf" srcId="{AA756032-5F82-4449-92FA-A845CDBFA1EB}" destId="{8E643087-EC05-4E66-A52A-DC5D7FCEE2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EE0816-FC6C-465A-9D6D-D792EA34E90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ECFFC7A-2A82-4C93-8B2F-A9D01B8B4B8C}">
      <dgm:prSet/>
      <dgm:spPr/>
      <dgm:t>
        <a:bodyPr/>
        <a:lstStyle/>
        <a:p>
          <a:r>
            <a:rPr lang="it-IT"/>
            <a:t>L’odierno mito dell’autosufficienza che ci porta a temere l’incontro e lo sporgerci sul precipizio dell’altro </a:t>
          </a:r>
          <a:endParaRPr lang="en-US"/>
        </a:p>
      </dgm:t>
    </dgm:pt>
    <dgm:pt modelId="{F86A6337-5444-4D9A-8DBC-A13F43F2E420}" type="parTrans" cxnId="{08D165A7-2A45-4A8E-A8C4-25CE6F660799}">
      <dgm:prSet/>
      <dgm:spPr/>
      <dgm:t>
        <a:bodyPr/>
        <a:lstStyle/>
        <a:p>
          <a:endParaRPr lang="en-US"/>
        </a:p>
      </dgm:t>
    </dgm:pt>
    <dgm:pt modelId="{A3575337-28CC-404E-87C8-B26CDCE4D39A}" type="sibTrans" cxnId="{08D165A7-2A45-4A8E-A8C4-25CE6F660799}">
      <dgm:prSet/>
      <dgm:spPr/>
      <dgm:t>
        <a:bodyPr/>
        <a:lstStyle/>
        <a:p>
          <a:endParaRPr lang="en-US"/>
        </a:p>
      </dgm:t>
    </dgm:pt>
    <dgm:pt modelId="{CC0BE78E-AB0B-4686-BCCB-CA1B20A15712}">
      <dgm:prSet/>
      <dgm:spPr/>
      <dgm:t>
        <a:bodyPr/>
        <a:lstStyle/>
        <a:p>
          <a:r>
            <a:rPr lang="it-IT"/>
            <a:t>Il non dirci le cose. Tacere le emozioni pensando di dover difendere noi o gli altri</a:t>
          </a:r>
          <a:endParaRPr lang="en-US"/>
        </a:p>
      </dgm:t>
    </dgm:pt>
    <dgm:pt modelId="{0D1183B9-7898-47EC-9F7E-9B77B34CF0CB}" type="parTrans" cxnId="{B4AAD3E9-6860-4E87-B24F-35E7E54B2915}">
      <dgm:prSet/>
      <dgm:spPr/>
      <dgm:t>
        <a:bodyPr/>
        <a:lstStyle/>
        <a:p>
          <a:endParaRPr lang="en-US"/>
        </a:p>
      </dgm:t>
    </dgm:pt>
    <dgm:pt modelId="{9C86A4A9-E9D6-4E86-A375-63DB46CB2287}" type="sibTrans" cxnId="{B4AAD3E9-6860-4E87-B24F-35E7E54B2915}">
      <dgm:prSet/>
      <dgm:spPr/>
      <dgm:t>
        <a:bodyPr/>
        <a:lstStyle/>
        <a:p>
          <a:endParaRPr lang="en-US"/>
        </a:p>
      </dgm:t>
    </dgm:pt>
    <dgm:pt modelId="{B0DEC8F9-1A1A-4D09-8E36-0FE2D675009E}">
      <dgm:prSet/>
      <dgm:spPr/>
      <dgm:t>
        <a:bodyPr/>
        <a:lstStyle/>
        <a:p>
          <a:r>
            <a:rPr lang="it-IT"/>
            <a:t>Soli come il sole: narcisismo come maschera del bisogno di essere amati. Abbandiamo pretesa di perfezione.</a:t>
          </a:r>
          <a:endParaRPr lang="en-US"/>
        </a:p>
      </dgm:t>
    </dgm:pt>
    <dgm:pt modelId="{4CAF4EEC-1105-473F-ABDA-481997899F70}" type="parTrans" cxnId="{D4C90098-19E9-4CFF-B391-A06E32CC2013}">
      <dgm:prSet/>
      <dgm:spPr/>
      <dgm:t>
        <a:bodyPr/>
        <a:lstStyle/>
        <a:p>
          <a:endParaRPr lang="en-US"/>
        </a:p>
      </dgm:t>
    </dgm:pt>
    <dgm:pt modelId="{2FF43DF1-9378-4C23-B482-D200DC3FADBE}" type="sibTrans" cxnId="{D4C90098-19E9-4CFF-B391-A06E32CC2013}">
      <dgm:prSet/>
      <dgm:spPr/>
      <dgm:t>
        <a:bodyPr/>
        <a:lstStyle/>
        <a:p>
          <a:endParaRPr lang="en-US"/>
        </a:p>
      </dgm:t>
    </dgm:pt>
    <dgm:pt modelId="{AB1775C4-24A8-4C2A-9C8A-0C97A6DFC0A1}" type="pres">
      <dgm:prSet presAssocID="{38EE0816-FC6C-465A-9D6D-D792EA34E90A}" presName="linear" presStyleCnt="0">
        <dgm:presLayoutVars>
          <dgm:animLvl val="lvl"/>
          <dgm:resizeHandles val="exact"/>
        </dgm:presLayoutVars>
      </dgm:prSet>
      <dgm:spPr/>
    </dgm:pt>
    <dgm:pt modelId="{A3C85B92-5CFF-42CA-AAEA-63F13BFEA635}" type="pres">
      <dgm:prSet presAssocID="{2ECFFC7A-2A82-4C93-8B2F-A9D01B8B4B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7E6B42-2C4F-4821-952B-02BC480DF9B9}" type="pres">
      <dgm:prSet presAssocID="{A3575337-28CC-404E-87C8-B26CDCE4D39A}" presName="spacer" presStyleCnt="0"/>
      <dgm:spPr/>
    </dgm:pt>
    <dgm:pt modelId="{2BE79019-4E52-4D73-8ECF-5A98AF37ABA2}" type="pres">
      <dgm:prSet presAssocID="{CC0BE78E-AB0B-4686-BCCB-CA1B20A1571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580219-85BA-4381-9731-44573F5A1324}" type="pres">
      <dgm:prSet presAssocID="{9C86A4A9-E9D6-4E86-A375-63DB46CB2287}" presName="spacer" presStyleCnt="0"/>
      <dgm:spPr/>
    </dgm:pt>
    <dgm:pt modelId="{7A37A891-4826-4191-973E-88BCAD7AE433}" type="pres">
      <dgm:prSet presAssocID="{B0DEC8F9-1A1A-4D09-8E36-0FE2D675009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C63C820-01E5-46B0-ABEE-01EA22F55A87}" type="presOf" srcId="{38EE0816-FC6C-465A-9D6D-D792EA34E90A}" destId="{AB1775C4-24A8-4C2A-9C8A-0C97A6DFC0A1}" srcOrd="0" destOrd="0" presId="urn:microsoft.com/office/officeart/2005/8/layout/vList2"/>
    <dgm:cxn modelId="{A376BC7F-0B52-47F4-8FB7-D81C3DCCB97F}" type="presOf" srcId="{CC0BE78E-AB0B-4686-BCCB-CA1B20A15712}" destId="{2BE79019-4E52-4D73-8ECF-5A98AF37ABA2}" srcOrd="0" destOrd="0" presId="urn:microsoft.com/office/officeart/2005/8/layout/vList2"/>
    <dgm:cxn modelId="{D4C90098-19E9-4CFF-B391-A06E32CC2013}" srcId="{38EE0816-FC6C-465A-9D6D-D792EA34E90A}" destId="{B0DEC8F9-1A1A-4D09-8E36-0FE2D675009E}" srcOrd="2" destOrd="0" parTransId="{4CAF4EEC-1105-473F-ABDA-481997899F70}" sibTransId="{2FF43DF1-9378-4C23-B482-D200DC3FADBE}"/>
    <dgm:cxn modelId="{08D165A7-2A45-4A8E-A8C4-25CE6F660799}" srcId="{38EE0816-FC6C-465A-9D6D-D792EA34E90A}" destId="{2ECFFC7A-2A82-4C93-8B2F-A9D01B8B4B8C}" srcOrd="0" destOrd="0" parTransId="{F86A6337-5444-4D9A-8DBC-A13F43F2E420}" sibTransId="{A3575337-28CC-404E-87C8-B26CDCE4D39A}"/>
    <dgm:cxn modelId="{7ED584C4-0942-4479-9978-19998530DD92}" type="presOf" srcId="{B0DEC8F9-1A1A-4D09-8E36-0FE2D675009E}" destId="{7A37A891-4826-4191-973E-88BCAD7AE433}" srcOrd="0" destOrd="0" presId="urn:microsoft.com/office/officeart/2005/8/layout/vList2"/>
    <dgm:cxn modelId="{B4AAD3E9-6860-4E87-B24F-35E7E54B2915}" srcId="{38EE0816-FC6C-465A-9D6D-D792EA34E90A}" destId="{CC0BE78E-AB0B-4686-BCCB-CA1B20A15712}" srcOrd="1" destOrd="0" parTransId="{0D1183B9-7898-47EC-9F7E-9B77B34CF0CB}" sibTransId="{9C86A4A9-E9D6-4E86-A375-63DB46CB2287}"/>
    <dgm:cxn modelId="{5494D4FF-8A5D-4C8B-8231-8D82BA48C6A3}" type="presOf" srcId="{2ECFFC7A-2A82-4C93-8B2F-A9D01B8B4B8C}" destId="{A3C85B92-5CFF-42CA-AAEA-63F13BFEA635}" srcOrd="0" destOrd="0" presId="urn:microsoft.com/office/officeart/2005/8/layout/vList2"/>
    <dgm:cxn modelId="{352CE6E1-3C80-4697-AC25-1B0D38FE2D93}" type="presParOf" srcId="{AB1775C4-24A8-4C2A-9C8A-0C97A6DFC0A1}" destId="{A3C85B92-5CFF-42CA-AAEA-63F13BFEA635}" srcOrd="0" destOrd="0" presId="urn:microsoft.com/office/officeart/2005/8/layout/vList2"/>
    <dgm:cxn modelId="{B224762B-7846-4B50-9EE1-3CEE5CA4774C}" type="presParOf" srcId="{AB1775C4-24A8-4C2A-9C8A-0C97A6DFC0A1}" destId="{A37E6B42-2C4F-4821-952B-02BC480DF9B9}" srcOrd="1" destOrd="0" presId="urn:microsoft.com/office/officeart/2005/8/layout/vList2"/>
    <dgm:cxn modelId="{8C2AD940-0B91-4F35-83EA-03E1EFA865C8}" type="presParOf" srcId="{AB1775C4-24A8-4C2A-9C8A-0C97A6DFC0A1}" destId="{2BE79019-4E52-4D73-8ECF-5A98AF37ABA2}" srcOrd="2" destOrd="0" presId="urn:microsoft.com/office/officeart/2005/8/layout/vList2"/>
    <dgm:cxn modelId="{5FE8E1D7-AA6F-4F61-A739-282892B74C09}" type="presParOf" srcId="{AB1775C4-24A8-4C2A-9C8A-0C97A6DFC0A1}" destId="{86580219-85BA-4381-9731-44573F5A1324}" srcOrd="3" destOrd="0" presId="urn:microsoft.com/office/officeart/2005/8/layout/vList2"/>
    <dgm:cxn modelId="{D9F163EC-FCA3-4A7F-9869-C90928CBE5ED}" type="presParOf" srcId="{AB1775C4-24A8-4C2A-9C8A-0C97A6DFC0A1}" destId="{7A37A891-4826-4191-973E-88BCAD7AE4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82FBBC-8CAD-4F81-B3DD-8F9991C6832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560FB00-863E-4530-AB31-A6EB09FFFE91}">
      <dgm:prSet phldrT="[Testo]" custT="1"/>
      <dgm:spPr/>
      <dgm:t>
        <a:bodyPr/>
        <a:lstStyle/>
        <a:p>
          <a:r>
            <a:rPr lang="it-IT" sz="1600" dirty="0"/>
            <a:t>Nido di creatività e di guarigione. Ciclicamente avvertiamo il bisogno di rifugiarci nella figura dell’eremita.</a:t>
          </a:r>
        </a:p>
      </dgm:t>
    </dgm:pt>
    <dgm:pt modelId="{9CA71D0A-FD3D-43F1-A5E7-250EEBA89AB6}" type="parTrans" cxnId="{FD42B6B0-9A20-48B9-83B7-C36D8B6C475D}">
      <dgm:prSet/>
      <dgm:spPr/>
      <dgm:t>
        <a:bodyPr/>
        <a:lstStyle/>
        <a:p>
          <a:endParaRPr lang="it-IT"/>
        </a:p>
      </dgm:t>
    </dgm:pt>
    <dgm:pt modelId="{4D6C4932-391F-4B50-9B40-191A45D4B155}" type="sibTrans" cxnId="{FD42B6B0-9A20-48B9-83B7-C36D8B6C475D}">
      <dgm:prSet/>
      <dgm:spPr/>
      <dgm:t>
        <a:bodyPr/>
        <a:lstStyle/>
        <a:p>
          <a:endParaRPr lang="it-IT"/>
        </a:p>
      </dgm:t>
    </dgm:pt>
    <dgm:pt modelId="{B420FBA6-C60F-474D-B4C3-725001C1BB92}">
      <dgm:prSet phldrT="[Testo]" custT="1"/>
      <dgm:spPr/>
      <dgm:t>
        <a:bodyPr/>
        <a:lstStyle/>
        <a:p>
          <a:r>
            <a:rPr lang="it-IT" sz="1600" dirty="0"/>
            <a:t>Lanterna illumina una strada ancora da aprirsi, entro la quale addentrarsi.</a:t>
          </a:r>
        </a:p>
      </dgm:t>
    </dgm:pt>
    <dgm:pt modelId="{67A0795B-9378-4CA2-8EBA-27056577C370}" type="parTrans" cxnId="{171258D4-101A-4706-964B-EDE1474F268A}">
      <dgm:prSet/>
      <dgm:spPr/>
      <dgm:t>
        <a:bodyPr/>
        <a:lstStyle/>
        <a:p>
          <a:endParaRPr lang="it-IT"/>
        </a:p>
      </dgm:t>
    </dgm:pt>
    <dgm:pt modelId="{2FC27295-8C85-4726-BDB2-576BB464336E}" type="sibTrans" cxnId="{171258D4-101A-4706-964B-EDE1474F268A}">
      <dgm:prSet/>
      <dgm:spPr/>
      <dgm:t>
        <a:bodyPr/>
        <a:lstStyle/>
        <a:p>
          <a:endParaRPr lang="it-IT"/>
        </a:p>
      </dgm:t>
    </dgm:pt>
    <dgm:pt modelId="{24444F47-5D81-4A4E-8228-53AE1E00B954}">
      <dgm:prSet phldrT="[Testo]" custT="1"/>
      <dgm:spPr/>
      <dgm:t>
        <a:bodyPr/>
        <a:lstStyle/>
        <a:p>
          <a:r>
            <a:rPr lang="it-IT" sz="1600" dirty="0"/>
            <a:t>Alternanza comunicazione/raccoglimento, espansione/riflessione a scandire il ritmo della vita umana</a:t>
          </a:r>
        </a:p>
      </dgm:t>
    </dgm:pt>
    <dgm:pt modelId="{548D21CA-2A1A-4CC2-8F7B-3ABA9A6EAEF4}" type="parTrans" cxnId="{DD1C7193-9035-414F-B156-39C8360CD4EA}">
      <dgm:prSet/>
      <dgm:spPr/>
      <dgm:t>
        <a:bodyPr/>
        <a:lstStyle/>
        <a:p>
          <a:endParaRPr lang="it-IT"/>
        </a:p>
      </dgm:t>
    </dgm:pt>
    <dgm:pt modelId="{31ECD1F6-27ED-46EE-B1FC-47136E045B31}" type="sibTrans" cxnId="{DD1C7193-9035-414F-B156-39C8360CD4EA}">
      <dgm:prSet/>
      <dgm:spPr/>
      <dgm:t>
        <a:bodyPr/>
        <a:lstStyle/>
        <a:p>
          <a:endParaRPr lang="it-IT"/>
        </a:p>
      </dgm:t>
    </dgm:pt>
    <dgm:pt modelId="{99A86488-D4F7-4A8A-8A7A-7B1EBE9D6D60}" type="pres">
      <dgm:prSet presAssocID="{2582FBBC-8CAD-4F81-B3DD-8F9991C68327}" presName="Name0" presStyleCnt="0">
        <dgm:presLayoutVars>
          <dgm:dir/>
          <dgm:resizeHandles val="exact"/>
        </dgm:presLayoutVars>
      </dgm:prSet>
      <dgm:spPr/>
    </dgm:pt>
    <dgm:pt modelId="{F42F2601-2AEA-4693-9EBE-D0C9E6C8251C}" type="pres">
      <dgm:prSet presAssocID="{9560FB00-863E-4530-AB31-A6EB09FFFE91}" presName="composite" presStyleCnt="0"/>
      <dgm:spPr/>
    </dgm:pt>
    <dgm:pt modelId="{B56C04D9-1FD9-471D-9051-82B028FCABF4}" type="pres">
      <dgm:prSet presAssocID="{9560FB00-863E-4530-AB31-A6EB09FFFE91}" presName="rect1" presStyleLbl="trAlignAcc1" presStyleIdx="0" presStyleCnt="3">
        <dgm:presLayoutVars>
          <dgm:bulletEnabled val="1"/>
        </dgm:presLayoutVars>
      </dgm:prSet>
      <dgm:spPr/>
    </dgm:pt>
    <dgm:pt modelId="{C64A415C-9617-4E09-B6A5-32E303002E6F}" type="pres">
      <dgm:prSet presAssocID="{9560FB00-863E-4530-AB31-A6EB09FFFE91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</dgm:spPr>
    </dgm:pt>
    <dgm:pt modelId="{802383D5-16BF-4739-80DA-5328781DDD7C}" type="pres">
      <dgm:prSet presAssocID="{4D6C4932-391F-4B50-9B40-191A45D4B155}" presName="sibTrans" presStyleCnt="0"/>
      <dgm:spPr/>
    </dgm:pt>
    <dgm:pt modelId="{B2C2F4C7-E07A-4238-83D2-B96A12E8B692}" type="pres">
      <dgm:prSet presAssocID="{B420FBA6-C60F-474D-B4C3-725001C1BB92}" presName="composite" presStyleCnt="0"/>
      <dgm:spPr/>
    </dgm:pt>
    <dgm:pt modelId="{9BF11C96-B113-45EC-A01A-AD217D079534}" type="pres">
      <dgm:prSet presAssocID="{B420FBA6-C60F-474D-B4C3-725001C1BB92}" presName="rect1" presStyleLbl="trAlignAcc1" presStyleIdx="1" presStyleCnt="3">
        <dgm:presLayoutVars>
          <dgm:bulletEnabled val="1"/>
        </dgm:presLayoutVars>
      </dgm:prSet>
      <dgm:spPr/>
    </dgm:pt>
    <dgm:pt modelId="{1C9056AC-70CA-4172-8815-FA3565C3C9B4}" type="pres">
      <dgm:prSet presAssocID="{B420FBA6-C60F-474D-B4C3-725001C1BB92}" presName="rect2" presStyleLbl="fgImgPlace1" presStyleIdx="1" presStyleCnt="3"/>
      <dgm:spPr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</dgm:spPr>
    </dgm:pt>
    <dgm:pt modelId="{E4D42F50-D41B-4439-9F72-DFC7B829E180}" type="pres">
      <dgm:prSet presAssocID="{2FC27295-8C85-4726-BDB2-576BB464336E}" presName="sibTrans" presStyleCnt="0"/>
      <dgm:spPr/>
    </dgm:pt>
    <dgm:pt modelId="{B1BAB831-EC0F-4A9F-844D-6A577B7C27D0}" type="pres">
      <dgm:prSet presAssocID="{24444F47-5D81-4A4E-8228-53AE1E00B954}" presName="composite" presStyleCnt="0"/>
      <dgm:spPr/>
    </dgm:pt>
    <dgm:pt modelId="{33A2870B-55C7-489D-B6A5-449C92BFD716}" type="pres">
      <dgm:prSet presAssocID="{24444F47-5D81-4A4E-8228-53AE1E00B954}" presName="rect1" presStyleLbl="trAlignAcc1" presStyleIdx="2" presStyleCnt="3">
        <dgm:presLayoutVars>
          <dgm:bulletEnabled val="1"/>
        </dgm:presLayoutVars>
      </dgm:prSet>
      <dgm:spPr/>
    </dgm:pt>
    <dgm:pt modelId="{0BEF5119-71AE-46C5-B976-54568BDE633A}" type="pres">
      <dgm:prSet presAssocID="{24444F47-5D81-4A4E-8228-53AE1E00B954}" presName="rect2" presStyleLbl="fgImgPlace1" presStyleIdx="2" presStyleCnt="3"/>
      <dgm:spPr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</dgm:spPr>
    </dgm:pt>
  </dgm:ptLst>
  <dgm:cxnLst>
    <dgm:cxn modelId="{A2FBAD38-A65B-4660-BC95-55CCC7DA8B4A}" type="presOf" srcId="{9560FB00-863E-4530-AB31-A6EB09FFFE91}" destId="{B56C04D9-1FD9-471D-9051-82B028FCABF4}" srcOrd="0" destOrd="0" presId="urn:microsoft.com/office/officeart/2008/layout/PictureStrips"/>
    <dgm:cxn modelId="{29DE2661-254B-435F-8AE8-49156E36951B}" type="presOf" srcId="{2582FBBC-8CAD-4F81-B3DD-8F9991C68327}" destId="{99A86488-D4F7-4A8A-8A7A-7B1EBE9D6D60}" srcOrd="0" destOrd="0" presId="urn:microsoft.com/office/officeart/2008/layout/PictureStrips"/>
    <dgm:cxn modelId="{3F044363-06AE-4305-A240-0097AE51E371}" type="presOf" srcId="{B420FBA6-C60F-474D-B4C3-725001C1BB92}" destId="{9BF11C96-B113-45EC-A01A-AD217D079534}" srcOrd="0" destOrd="0" presId="urn:microsoft.com/office/officeart/2008/layout/PictureStrips"/>
    <dgm:cxn modelId="{DD1C7193-9035-414F-B156-39C8360CD4EA}" srcId="{2582FBBC-8CAD-4F81-B3DD-8F9991C68327}" destId="{24444F47-5D81-4A4E-8228-53AE1E00B954}" srcOrd="2" destOrd="0" parTransId="{548D21CA-2A1A-4CC2-8F7B-3ABA9A6EAEF4}" sibTransId="{31ECD1F6-27ED-46EE-B1FC-47136E045B31}"/>
    <dgm:cxn modelId="{FD42B6B0-9A20-48B9-83B7-C36D8B6C475D}" srcId="{2582FBBC-8CAD-4F81-B3DD-8F9991C68327}" destId="{9560FB00-863E-4530-AB31-A6EB09FFFE91}" srcOrd="0" destOrd="0" parTransId="{9CA71D0A-FD3D-43F1-A5E7-250EEBA89AB6}" sibTransId="{4D6C4932-391F-4B50-9B40-191A45D4B155}"/>
    <dgm:cxn modelId="{171258D4-101A-4706-964B-EDE1474F268A}" srcId="{2582FBBC-8CAD-4F81-B3DD-8F9991C68327}" destId="{B420FBA6-C60F-474D-B4C3-725001C1BB92}" srcOrd="1" destOrd="0" parTransId="{67A0795B-9378-4CA2-8EBA-27056577C370}" sibTransId="{2FC27295-8C85-4726-BDB2-576BB464336E}"/>
    <dgm:cxn modelId="{22B56AE2-1010-4C3A-A19F-94D79B927E14}" type="presOf" srcId="{24444F47-5D81-4A4E-8228-53AE1E00B954}" destId="{33A2870B-55C7-489D-B6A5-449C92BFD716}" srcOrd="0" destOrd="0" presId="urn:microsoft.com/office/officeart/2008/layout/PictureStrips"/>
    <dgm:cxn modelId="{5450673A-4021-4442-9AD8-6F9A6A73BA40}" type="presParOf" srcId="{99A86488-D4F7-4A8A-8A7A-7B1EBE9D6D60}" destId="{F42F2601-2AEA-4693-9EBE-D0C9E6C8251C}" srcOrd="0" destOrd="0" presId="urn:microsoft.com/office/officeart/2008/layout/PictureStrips"/>
    <dgm:cxn modelId="{37CC0820-AA8D-44B7-ABF8-F1F52F66C362}" type="presParOf" srcId="{F42F2601-2AEA-4693-9EBE-D0C9E6C8251C}" destId="{B56C04D9-1FD9-471D-9051-82B028FCABF4}" srcOrd="0" destOrd="0" presId="urn:microsoft.com/office/officeart/2008/layout/PictureStrips"/>
    <dgm:cxn modelId="{53E36310-ED28-4181-89AB-7CFF9F51A90F}" type="presParOf" srcId="{F42F2601-2AEA-4693-9EBE-D0C9E6C8251C}" destId="{C64A415C-9617-4E09-B6A5-32E303002E6F}" srcOrd="1" destOrd="0" presId="urn:microsoft.com/office/officeart/2008/layout/PictureStrips"/>
    <dgm:cxn modelId="{883486CE-5134-4628-81B9-2FC0FEA420AA}" type="presParOf" srcId="{99A86488-D4F7-4A8A-8A7A-7B1EBE9D6D60}" destId="{802383D5-16BF-4739-80DA-5328781DDD7C}" srcOrd="1" destOrd="0" presId="urn:microsoft.com/office/officeart/2008/layout/PictureStrips"/>
    <dgm:cxn modelId="{530DB367-DE57-4E82-B36B-5AF14788584F}" type="presParOf" srcId="{99A86488-D4F7-4A8A-8A7A-7B1EBE9D6D60}" destId="{B2C2F4C7-E07A-4238-83D2-B96A12E8B692}" srcOrd="2" destOrd="0" presId="urn:microsoft.com/office/officeart/2008/layout/PictureStrips"/>
    <dgm:cxn modelId="{1B4FF8BA-70CB-4776-82E0-260630A67D1E}" type="presParOf" srcId="{B2C2F4C7-E07A-4238-83D2-B96A12E8B692}" destId="{9BF11C96-B113-45EC-A01A-AD217D079534}" srcOrd="0" destOrd="0" presId="urn:microsoft.com/office/officeart/2008/layout/PictureStrips"/>
    <dgm:cxn modelId="{DB5BB7C4-FDF7-4ED0-8CD8-C6D4576254D8}" type="presParOf" srcId="{B2C2F4C7-E07A-4238-83D2-B96A12E8B692}" destId="{1C9056AC-70CA-4172-8815-FA3565C3C9B4}" srcOrd="1" destOrd="0" presId="urn:microsoft.com/office/officeart/2008/layout/PictureStrips"/>
    <dgm:cxn modelId="{6666569C-6334-40CD-A6FE-E8329BB951FC}" type="presParOf" srcId="{99A86488-D4F7-4A8A-8A7A-7B1EBE9D6D60}" destId="{E4D42F50-D41B-4439-9F72-DFC7B829E180}" srcOrd="3" destOrd="0" presId="urn:microsoft.com/office/officeart/2008/layout/PictureStrips"/>
    <dgm:cxn modelId="{708B4821-3502-4BCF-8867-ADEC7F3F1401}" type="presParOf" srcId="{99A86488-D4F7-4A8A-8A7A-7B1EBE9D6D60}" destId="{B1BAB831-EC0F-4A9F-844D-6A577B7C27D0}" srcOrd="4" destOrd="0" presId="urn:microsoft.com/office/officeart/2008/layout/PictureStrips"/>
    <dgm:cxn modelId="{C510449D-FD87-4BC8-BD41-EE5634B05DB5}" type="presParOf" srcId="{B1BAB831-EC0F-4A9F-844D-6A577B7C27D0}" destId="{33A2870B-55C7-489D-B6A5-449C92BFD716}" srcOrd="0" destOrd="0" presId="urn:microsoft.com/office/officeart/2008/layout/PictureStrips"/>
    <dgm:cxn modelId="{33BE60E3-0B15-48ED-B491-80BB57DC4981}" type="presParOf" srcId="{B1BAB831-EC0F-4A9F-844D-6A577B7C27D0}" destId="{0BEF5119-71AE-46C5-B976-54568BDE63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89A59E-37BE-406F-B0EE-AD46E6E656C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076E67-C608-421D-BBC5-8439A93EFCC5}">
      <dgm:prSet phldrT="[Testo]" custT="1"/>
      <dgm:spPr/>
      <dgm:t>
        <a:bodyPr/>
        <a:lstStyle/>
        <a:p>
          <a:r>
            <a:rPr lang="it-IT" sz="1600" dirty="0"/>
            <a:t>Non sofferente ma immobilizzato. I suoi fantasmi divengono patogeni.</a:t>
          </a:r>
        </a:p>
      </dgm:t>
    </dgm:pt>
    <dgm:pt modelId="{B2FFC356-63D7-4C15-9DEA-69B3E5D367A5}" type="parTrans" cxnId="{64741F2E-7059-4BB1-B3BC-1057D8CAF620}">
      <dgm:prSet/>
      <dgm:spPr/>
      <dgm:t>
        <a:bodyPr/>
        <a:lstStyle/>
        <a:p>
          <a:endParaRPr lang="it-IT"/>
        </a:p>
      </dgm:t>
    </dgm:pt>
    <dgm:pt modelId="{E8B42D29-0841-4B23-BCF1-C10CDB0C3C7C}" type="sibTrans" cxnId="{64741F2E-7059-4BB1-B3BC-1057D8CAF620}">
      <dgm:prSet/>
      <dgm:spPr/>
      <dgm:t>
        <a:bodyPr/>
        <a:lstStyle/>
        <a:p>
          <a:endParaRPr lang="it-IT"/>
        </a:p>
      </dgm:t>
    </dgm:pt>
    <dgm:pt modelId="{89CE6A08-9A73-4A07-BEF6-3A6C4BEF8361}">
      <dgm:prSet phldrT="[Testo]" custT="1"/>
      <dgm:spPr/>
      <dgm:t>
        <a:bodyPr/>
        <a:lstStyle/>
        <a:p>
          <a:r>
            <a:rPr lang="it-IT" sz="1600" dirty="0"/>
            <a:t>Cristallizzazione, blocco, fermezza degli scambi e del divenire.</a:t>
          </a:r>
        </a:p>
      </dgm:t>
    </dgm:pt>
    <dgm:pt modelId="{8947B2DD-4A81-4E68-A728-80ADBF14F904}" type="parTrans" cxnId="{78164723-FB95-4DA7-AE9A-503E81DD063C}">
      <dgm:prSet/>
      <dgm:spPr/>
      <dgm:t>
        <a:bodyPr/>
        <a:lstStyle/>
        <a:p>
          <a:endParaRPr lang="it-IT"/>
        </a:p>
      </dgm:t>
    </dgm:pt>
    <dgm:pt modelId="{6E240AF1-D065-4BED-AEA6-73460FD68B22}" type="sibTrans" cxnId="{78164723-FB95-4DA7-AE9A-503E81DD063C}">
      <dgm:prSet/>
      <dgm:spPr/>
      <dgm:t>
        <a:bodyPr/>
        <a:lstStyle/>
        <a:p>
          <a:endParaRPr lang="it-IT"/>
        </a:p>
      </dgm:t>
    </dgm:pt>
    <dgm:pt modelId="{A6B89D3C-DC6E-427B-BC08-9DE08B119CD2}">
      <dgm:prSet phldrT="[Testo]" custT="1"/>
      <dgm:spPr/>
      <dgm:t>
        <a:bodyPr/>
        <a:lstStyle/>
        <a:p>
          <a:r>
            <a:rPr lang="it-IT" sz="1600" dirty="0"/>
            <a:t>Solitudine come rifugio regressivo, si diviene vittime della claustrofilia.</a:t>
          </a:r>
        </a:p>
      </dgm:t>
    </dgm:pt>
    <dgm:pt modelId="{5AA32D1D-D75F-4029-B484-FAD25CC66F3E}" type="parTrans" cxnId="{4A5BD8E0-7264-466C-9FAC-798B73D1A8E3}">
      <dgm:prSet/>
      <dgm:spPr/>
      <dgm:t>
        <a:bodyPr/>
        <a:lstStyle/>
        <a:p>
          <a:endParaRPr lang="it-IT"/>
        </a:p>
      </dgm:t>
    </dgm:pt>
    <dgm:pt modelId="{15FC3FB4-D8B9-4201-999D-06258379F290}" type="sibTrans" cxnId="{4A5BD8E0-7264-466C-9FAC-798B73D1A8E3}">
      <dgm:prSet/>
      <dgm:spPr/>
      <dgm:t>
        <a:bodyPr/>
        <a:lstStyle/>
        <a:p>
          <a:endParaRPr lang="it-IT"/>
        </a:p>
      </dgm:t>
    </dgm:pt>
    <dgm:pt modelId="{1C40EA3B-7C1C-43C8-85C5-433C095A4C67}" type="pres">
      <dgm:prSet presAssocID="{0F89A59E-37BE-406F-B0EE-AD46E6E656C4}" presName="Name0" presStyleCnt="0">
        <dgm:presLayoutVars>
          <dgm:dir/>
          <dgm:resizeHandles val="exact"/>
        </dgm:presLayoutVars>
      </dgm:prSet>
      <dgm:spPr/>
    </dgm:pt>
    <dgm:pt modelId="{85C7C376-9065-4DCF-B6BB-22C16A2A9F36}" type="pres">
      <dgm:prSet presAssocID="{71076E67-C608-421D-BBC5-8439A93EFCC5}" presName="composite" presStyleCnt="0"/>
      <dgm:spPr/>
    </dgm:pt>
    <dgm:pt modelId="{AAEC60A7-0BB8-439E-AD9D-71E421BACA38}" type="pres">
      <dgm:prSet presAssocID="{71076E67-C608-421D-BBC5-8439A93EFCC5}" presName="rect1" presStyleLbl="trAlignAcc1" presStyleIdx="0" presStyleCnt="3">
        <dgm:presLayoutVars>
          <dgm:bulletEnabled val="1"/>
        </dgm:presLayoutVars>
      </dgm:prSet>
      <dgm:spPr/>
    </dgm:pt>
    <dgm:pt modelId="{31CE8CB3-F281-4558-9224-3EBC175E3D6D}" type="pres">
      <dgm:prSet presAssocID="{71076E67-C608-421D-BBC5-8439A93EFCC5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</dgm:spPr>
    </dgm:pt>
    <dgm:pt modelId="{55FB1A1A-4E2C-439E-893F-BB98327DA0B1}" type="pres">
      <dgm:prSet presAssocID="{E8B42D29-0841-4B23-BCF1-C10CDB0C3C7C}" presName="sibTrans" presStyleCnt="0"/>
      <dgm:spPr/>
    </dgm:pt>
    <dgm:pt modelId="{28BC6ECB-B956-406D-AD82-62F0B258FFF1}" type="pres">
      <dgm:prSet presAssocID="{89CE6A08-9A73-4A07-BEF6-3A6C4BEF8361}" presName="composite" presStyleCnt="0"/>
      <dgm:spPr/>
    </dgm:pt>
    <dgm:pt modelId="{CAA965D6-7B14-44A8-B4D3-27F3CED5A4E7}" type="pres">
      <dgm:prSet presAssocID="{89CE6A08-9A73-4A07-BEF6-3A6C4BEF8361}" presName="rect1" presStyleLbl="trAlignAcc1" presStyleIdx="1" presStyleCnt="3">
        <dgm:presLayoutVars>
          <dgm:bulletEnabled val="1"/>
        </dgm:presLayoutVars>
      </dgm:prSet>
      <dgm:spPr/>
    </dgm:pt>
    <dgm:pt modelId="{458E9219-506E-463F-BD99-5B62A41798F2}" type="pres">
      <dgm:prSet presAssocID="{89CE6A08-9A73-4A07-BEF6-3A6C4BEF8361}" presName="rect2" presStyleLbl="fgImgPlace1" presStyleIdx="1" presStyleCnt="3"/>
      <dgm:spPr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</dgm:spPr>
    </dgm:pt>
    <dgm:pt modelId="{13E71744-A411-468E-9F9C-A54A8269B7D3}" type="pres">
      <dgm:prSet presAssocID="{6E240AF1-D065-4BED-AEA6-73460FD68B22}" presName="sibTrans" presStyleCnt="0"/>
      <dgm:spPr/>
    </dgm:pt>
    <dgm:pt modelId="{73FD1F26-3106-4A6B-AFB6-38D6D8F3DE07}" type="pres">
      <dgm:prSet presAssocID="{A6B89D3C-DC6E-427B-BC08-9DE08B119CD2}" presName="composite" presStyleCnt="0"/>
      <dgm:spPr/>
    </dgm:pt>
    <dgm:pt modelId="{7EC266A4-72B0-4C92-BC64-720A1134CF91}" type="pres">
      <dgm:prSet presAssocID="{A6B89D3C-DC6E-427B-BC08-9DE08B119CD2}" presName="rect1" presStyleLbl="trAlignAcc1" presStyleIdx="2" presStyleCnt="3">
        <dgm:presLayoutVars>
          <dgm:bulletEnabled val="1"/>
        </dgm:presLayoutVars>
      </dgm:prSet>
      <dgm:spPr/>
    </dgm:pt>
    <dgm:pt modelId="{A4D1F937-00C0-4D57-90D8-55644951DA78}" type="pres">
      <dgm:prSet presAssocID="{A6B89D3C-DC6E-427B-BC08-9DE08B119CD2}" presName="rect2" presStyleLbl="fgImgPlace1" presStyleIdx="2" presStyleCnt="3"/>
      <dgm:spPr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</dgm:spPr>
    </dgm:pt>
  </dgm:ptLst>
  <dgm:cxnLst>
    <dgm:cxn modelId="{7D09E00E-2BF5-4ADD-9EE3-E5C9085D5754}" type="presOf" srcId="{71076E67-C608-421D-BBC5-8439A93EFCC5}" destId="{AAEC60A7-0BB8-439E-AD9D-71E421BACA38}" srcOrd="0" destOrd="0" presId="urn:microsoft.com/office/officeart/2008/layout/PictureStrips"/>
    <dgm:cxn modelId="{78164723-FB95-4DA7-AE9A-503E81DD063C}" srcId="{0F89A59E-37BE-406F-B0EE-AD46E6E656C4}" destId="{89CE6A08-9A73-4A07-BEF6-3A6C4BEF8361}" srcOrd="1" destOrd="0" parTransId="{8947B2DD-4A81-4E68-A728-80ADBF14F904}" sibTransId="{6E240AF1-D065-4BED-AEA6-73460FD68B22}"/>
    <dgm:cxn modelId="{64741F2E-7059-4BB1-B3BC-1057D8CAF620}" srcId="{0F89A59E-37BE-406F-B0EE-AD46E6E656C4}" destId="{71076E67-C608-421D-BBC5-8439A93EFCC5}" srcOrd="0" destOrd="0" parTransId="{B2FFC356-63D7-4C15-9DEA-69B3E5D367A5}" sibTransId="{E8B42D29-0841-4B23-BCF1-C10CDB0C3C7C}"/>
    <dgm:cxn modelId="{060AB19D-C0E4-4154-8812-B71C78C46C2E}" type="presOf" srcId="{A6B89D3C-DC6E-427B-BC08-9DE08B119CD2}" destId="{7EC266A4-72B0-4C92-BC64-720A1134CF91}" srcOrd="0" destOrd="0" presId="urn:microsoft.com/office/officeart/2008/layout/PictureStrips"/>
    <dgm:cxn modelId="{22EED6C6-C3F3-4095-B9AE-9794AB206E56}" type="presOf" srcId="{0F89A59E-37BE-406F-B0EE-AD46E6E656C4}" destId="{1C40EA3B-7C1C-43C8-85C5-433C095A4C67}" srcOrd="0" destOrd="0" presId="urn:microsoft.com/office/officeart/2008/layout/PictureStrips"/>
    <dgm:cxn modelId="{14DBA1D6-305F-49A7-89B3-D548941F3BEB}" type="presOf" srcId="{89CE6A08-9A73-4A07-BEF6-3A6C4BEF8361}" destId="{CAA965D6-7B14-44A8-B4D3-27F3CED5A4E7}" srcOrd="0" destOrd="0" presId="urn:microsoft.com/office/officeart/2008/layout/PictureStrips"/>
    <dgm:cxn modelId="{4A5BD8E0-7264-466C-9FAC-798B73D1A8E3}" srcId="{0F89A59E-37BE-406F-B0EE-AD46E6E656C4}" destId="{A6B89D3C-DC6E-427B-BC08-9DE08B119CD2}" srcOrd="2" destOrd="0" parTransId="{5AA32D1D-D75F-4029-B484-FAD25CC66F3E}" sibTransId="{15FC3FB4-D8B9-4201-999D-06258379F290}"/>
    <dgm:cxn modelId="{3329C48F-52C9-4F8B-8846-96D335995C98}" type="presParOf" srcId="{1C40EA3B-7C1C-43C8-85C5-433C095A4C67}" destId="{85C7C376-9065-4DCF-B6BB-22C16A2A9F36}" srcOrd="0" destOrd="0" presId="urn:microsoft.com/office/officeart/2008/layout/PictureStrips"/>
    <dgm:cxn modelId="{8045B592-087E-44D8-8680-56667704BDF5}" type="presParOf" srcId="{85C7C376-9065-4DCF-B6BB-22C16A2A9F36}" destId="{AAEC60A7-0BB8-439E-AD9D-71E421BACA38}" srcOrd="0" destOrd="0" presId="urn:microsoft.com/office/officeart/2008/layout/PictureStrips"/>
    <dgm:cxn modelId="{6216B2A3-2250-4149-9097-F9CD36390206}" type="presParOf" srcId="{85C7C376-9065-4DCF-B6BB-22C16A2A9F36}" destId="{31CE8CB3-F281-4558-9224-3EBC175E3D6D}" srcOrd="1" destOrd="0" presId="urn:microsoft.com/office/officeart/2008/layout/PictureStrips"/>
    <dgm:cxn modelId="{57CE9AEF-E627-4911-B025-A414606D0C63}" type="presParOf" srcId="{1C40EA3B-7C1C-43C8-85C5-433C095A4C67}" destId="{55FB1A1A-4E2C-439E-893F-BB98327DA0B1}" srcOrd="1" destOrd="0" presId="urn:microsoft.com/office/officeart/2008/layout/PictureStrips"/>
    <dgm:cxn modelId="{FA7B8458-8E15-4A6E-ADBE-11410AE7154E}" type="presParOf" srcId="{1C40EA3B-7C1C-43C8-85C5-433C095A4C67}" destId="{28BC6ECB-B956-406D-AD82-62F0B258FFF1}" srcOrd="2" destOrd="0" presId="urn:microsoft.com/office/officeart/2008/layout/PictureStrips"/>
    <dgm:cxn modelId="{8DBD4F4A-5729-4C04-BFC0-A023674D75D7}" type="presParOf" srcId="{28BC6ECB-B956-406D-AD82-62F0B258FFF1}" destId="{CAA965D6-7B14-44A8-B4D3-27F3CED5A4E7}" srcOrd="0" destOrd="0" presId="urn:microsoft.com/office/officeart/2008/layout/PictureStrips"/>
    <dgm:cxn modelId="{3814C602-BBCE-46DC-8A29-A9E7A2EA63D7}" type="presParOf" srcId="{28BC6ECB-B956-406D-AD82-62F0B258FFF1}" destId="{458E9219-506E-463F-BD99-5B62A41798F2}" srcOrd="1" destOrd="0" presId="urn:microsoft.com/office/officeart/2008/layout/PictureStrips"/>
    <dgm:cxn modelId="{4ADA600F-8D75-4E6B-AAA6-FF251FC23E6C}" type="presParOf" srcId="{1C40EA3B-7C1C-43C8-85C5-433C095A4C67}" destId="{13E71744-A411-468E-9F9C-A54A8269B7D3}" srcOrd="3" destOrd="0" presId="urn:microsoft.com/office/officeart/2008/layout/PictureStrips"/>
    <dgm:cxn modelId="{33FBF09D-A47B-4934-8749-75834FE65263}" type="presParOf" srcId="{1C40EA3B-7C1C-43C8-85C5-433C095A4C67}" destId="{73FD1F26-3106-4A6B-AFB6-38D6D8F3DE07}" srcOrd="4" destOrd="0" presId="urn:microsoft.com/office/officeart/2008/layout/PictureStrips"/>
    <dgm:cxn modelId="{76F7B3F3-1A75-4FD9-BCA9-150FFC5DE6D0}" type="presParOf" srcId="{73FD1F26-3106-4A6B-AFB6-38D6D8F3DE07}" destId="{7EC266A4-72B0-4C92-BC64-720A1134CF91}" srcOrd="0" destOrd="0" presId="urn:microsoft.com/office/officeart/2008/layout/PictureStrips"/>
    <dgm:cxn modelId="{163DA817-8A6C-490A-8C3A-26B56608D8F8}" type="presParOf" srcId="{73FD1F26-3106-4A6B-AFB6-38D6D8F3DE07}" destId="{A4D1F937-00C0-4D57-90D8-55644951DA7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574710-7A89-45FE-9C5E-3F390F764472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8CC48E-CA75-4B54-A901-67CE708900FE}">
      <dgm:prSet/>
      <dgm:spPr/>
      <dgm:t>
        <a:bodyPr/>
        <a:lstStyle/>
        <a:p>
          <a:r>
            <a:rPr lang="it-IT"/>
            <a:t>Pienezza / Vuoto</a:t>
          </a:r>
          <a:endParaRPr lang="en-US"/>
        </a:p>
      </dgm:t>
    </dgm:pt>
    <dgm:pt modelId="{DDD8ABA3-7BA1-4813-B6A1-59BECCD71D00}" type="parTrans" cxnId="{C86CD52B-D900-41A6-B839-61970790E199}">
      <dgm:prSet/>
      <dgm:spPr/>
      <dgm:t>
        <a:bodyPr/>
        <a:lstStyle/>
        <a:p>
          <a:endParaRPr lang="en-US"/>
        </a:p>
      </dgm:t>
    </dgm:pt>
    <dgm:pt modelId="{C4270034-95C7-448A-B606-2F0B480AEDDC}" type="sibTrans" cxnId="{C86CD52B-D900-41A6-B839-61970790E199}">
      <dgm:prSet/>
      <dgm:spPr/>
      <dgm:t>
        <a:bodyPr/>
        <a:lstStyle/>
        <a:p>
          <a:endParaRPr lang="en-US"/>
        </a:p>
      </dgm:t>
    </dgm:pt>
    <dgm:pt modelId="{3823FEF6-AF08-448F-AAF8-CD033878C0CF}">
      <dgm:prSet/>
      <dgm:spPr/>
      <dgm:t>
        <a:bodyPr/>
        <a:lstStyle/>
        <a:p>
          <a:r>
            <a:rPr lang="it-IT"/>
            <a:t>Impegno / Fuga</a:t>
          </a:r>
          <a:endParaRPr lang="en-US"/>
        </a:p>
      </dgm:t>
    </dgm:pt>
    <dgm:pt modelId="{7D6BC19E-1FC7-495E-88DC-593967D3D4C0}" type="parTrans" cxnId="{B795DFE4-5F12-45E3-A083-DDDD7CA61A53}">
      <dgm:prSet/>
      <dgm:spPr/>
      <dgm:t>
        <a:bodyPr/>
        <a:lstStyle/>
        <a:p>
          <a:endParaRPr lang="en-US"/>
        </a:p>
      </dgm:t>
    </dgm:pt>
    <dgm:pt modelId="{1C6F977E-27BD-4E4C-96BE-F4DB72CC2B95}" type="sibTrans" cxnId="{B795DFE4-5F12-45E3-A083-DDDD7CA61A53}">
      <dgm:prSet/>
      <dgm:spPr/>
      <dgm:t>
        <a:bodyPr/>
        <a:lstStyle/>
        <a:p>
          <a:endParaRPr lang="en-US"/>
        </a:p>
      </dgm:t>
    </dgm:pt>
    <dgm:pt modelId="{F634020B-2DE7-41AE-A8E0-59E24CF06804}">
      <dgm:prSet/>
      <dgm:spPr/>
      <dgm:t>
        <a:bodyPr/>
        <a:lstStyle/>
        <a:p>
          <a:r>
            <a:rPr lang="it-IT"/>
            <a:t>Consapevolezza / Autoinganno</a:t>
          </a:r>
          <a:endParaRPr lang="en-US"/>
        </a:p>
      </dgm:t>
    </dgm:pt>
    <dgm:pt modelId="{3B9E0CE7-8E6E-44D4-879C-934CFE47A573}" type="parTrans" cxnId="{C2F4A73B-4891-4B90-B620-7EEF3C683ED9}">
      <dgm:prSet/>
      <dgm:spPr/>
      <dgm:t>
        <a:bodyPr/>
        <a:lstStyle/>
        <a:p>
          <a:endParaRPr lang="en-US"/>
        </a:p>
      </dgm:t>
    </dgm:pt>
    <dgm:pt modelId="{05E6FE62-A1A7-4589-8AB0-819E887B2ECC}" type="sibTrans" cxnId="{C2F4A73B-4891-4B90-B620-7EEF3C683ED9}">
      <dgm:prSet/>
      <dgm:spPr/>
      <dgm:t>
        <a:bodyPr/>
        <a:lstStyle/>
        <a:p>
          <a:endParaRPr lang="en-US"/>
        </a:p>
      </dgm:t>
    </dgm:pt>
    <dgm:pt modelId="{32BBF9D2-CED9-4010-B37E-B07FB3A03505}">
      <dgm:prSet/>
      <dgm:spPr/>
      <dgm:t>
        <a:bodyPr/>
        <a:lstStyle/>
        <a:p>
          <a:r>
            <a:rPr lang="it-IT"/>
            <a:t>Ricerca / Stasi </a:t>
          </a:r>
          <a:endParaRPr lang="en-US"/>
        </a:p>
      </dgm:t>
    </dgm:pt>
    <dgm:pt modelId="{F0179F36-2D7E-4E3F-9ACC-1FBC798B50D9}" type="parTrans" cxnId="{B43E6588-7439-46A5-AF1F-062228C6BF5C}">
      <dgm:prSet/>
      <dgm:spPr/>
      <dgm:t>
        <a:bodyPr/>
        <a:lstStyle/>
        <a:p>
          <a:endParaRPr lang="en-US"/>
        </a:p>
      </dgm:t>
    </dgm:pt>
    <dgm:pt modelId="{CC8E8CE2-3526-4E48-84A7-14C473A811EA}" type="sibTrans" cxnId="{B43E6588-7439-46A5-AF1F-062228C6BF5C}">
      <dgm:prSet/>
      <dgm:spPr/>
      <dgm:t>
        <a:bodyPr/>
        <a:lstStyle/>
        <a:p>
          <a:endParaRPr lang="en-US"/>
        </a:p>
      </dgm:t>
    </dgm:pt>
    <dgm:pt modelId="{C54DA9C8-95DD-4629-9D90-2A396AD0D3F9}">
      <dgm:prSet/>
      <dgm:spPr/>
      <dgm:t>
        <a:bodyPr/>
        <a:lstStyle/>
        <a:p>
          <a:r>
            <a:rPr lang="it-IT"/>
            <a:t>Creatività / Depressione</a:t>
          </a:r>
          <a:endParaRPr lang="en-US"/>
        </a:p>
      </dgm:t>
    </dgm:pt>
    <dgm:pt modelId="{CCFB3432-D91D-412B-9026-0E2AC124BCC2}" type="parTrans" cxnId="{14A58351-A68D-402B-9C1B-075D9B8CC180}">
      <dgm:prSet/>
      <dgm:spPr/>
      <dgm:t>
        <a:bodyPr/>
        <a:lstStyle/>
        <a:p>
          <a:endParaRPr lang="en-US"/>
        </a:p>
      </dgm:t>
    </dgm:pt>
    <dgm:pt modelId="{5347E6E4-A997-46B9-B6BD-468EFE62BC84}" type="sibTrans" cxnId="{14A58351-A68D-402B-9C1B-075D9B8CC180}">
      <dgm:prSet/>
      <dgm:spPr/>
      <dgm:t>
        <a:bodyPr/>
        <a:lstStyle/>
        <a:p>
          <a:endParaRPr lang="en-US"/>
        </a:p>
      </dgm:t>
    </dgm:pt>
    <dgm:pt modelId="{C44A1823-8FD9-4565-B8EF-109245D2BC12}">
      <dgm:prSet/>
      <dgm:spPr/>
      <dgm:t>
        <a:bodyPr/>
        <a:lstStyle/>
        <a:p>
          <a:r>
            <a:rPr lang="it-IT" dirty="0"/>
            <a:t>Gloria / Vergogna</a:t>
          </a:r>
          <a:endParaRPr lang="en-US" dirty="0"/>
        </a:p>
      </dgm:t>
    </dgm:pt>
    <dgm:pt modelId="{80A77EBA-91E0-4E81-8466-0932B5FF9728}" type="parTrans" cxnId="{829A975A-BB00-46C3-9878-9843FEE50A2C}">
      <dgm:prSet/>
      <dgm:spPr/>
      <dgm:t>
        <a:bodyPr/>
        <a:lstStyle/>
        <a:p>
          <a:endParaRPr lang="en-US"/>
        </a:p>
      </dgm:t>
    </dgm:pt>
    <dgm:pt modelId="{295265B7-ECF3-4269-9C74-9527D30934CD}" type="sibTrans" cxnId="{829A975A-BB00-46C3-9878-9843FEE50A2C}">
      <dgm:prSet/>
      <dgm:spPr/>
      <dgm:t>
        <a:bodyPr/>
        <a:lstStyle/>
        <a:p>
          <a:endParaRPr lang="en-US"/>
        </a:p>
      </dgm:t>
    </dgm:pt>
    <dgm:pt modelId="{37676D6A-89DA-4974-99E8-FE8BFB7C3597}">
      <dgm:prSet/>
      <dgm:spPr/>
      <dgm:t>
        <a:bodyPr/>
        <a:lstStyle/>
        <a:p>
          <a:r>
            <a:rPr lang="it-IT"/>
            <a:t>Antidoto ai rapporti vuoti / Propensione a seguire totalitarismi</a:t>
          </a:r>
          <a:endParaRPr lang="en-US"/>
        </a:p>
      </dgm:t>
    </dgm:pt>
    <dgm:pt modelId="{47CCE3AC-0ED4-4E58-AA84-910D57AE7F3D}" type="parTrans" cxnId="{6BBD69AE-9D51-40F9-AC7F-D662962065D3}">
      <dgm:prSet/>
      <dgm:spPr/>
      <dgm:t>
        <a:bodyPr/>
        <a:lstStyle/>
        <a:p>
          <a:endParaRPr lang="en-US"/>
        </a:p>
      </dgm:t>
    </dgm:pt>
    <dgm:pt modelId="{B1E7B2CA-5852-4994-A811-0D2774B8CEBF}" type="sibTrans" cxnId="{6BBD69AE-9D51-40F9-AC7F-D662962065D3}">
      <dgm:prSet/>
      <dgm:spPr/>
      <dgm:t>
        <a:bodyPr/>
        <a:lstStyle/>
        <a:p>
          <a:endParaRPr lang="en-US"/>
        </a:p>
      </dgm:t>
    </dgm:pt>
    <dgm:pt modelId="{7AC195C7-5D34-4669-82EF-2051162FB978}" type="pres">
      <dgm:prSet presAssocID="{F3574710-7A89-45FE-9C5E-3F390F764472}" presName="vert0" presStyleCnt="0">
        <dgm:presLayoutVars>
          <dgm:dir/>
          <dgm:animOne val="branch"/>
          <dgm:animLvl val="lvl"/>
        </dgm:presLayoutVars>
      </dgm:prSet>
      <dgm:spPr/>
    </dgm:pt>
    <dgm:pt modelId="{ED8A6147-FEAA-49CA-88C1-538ECB2C968F}" type="pres">
      <dgm:prSet presAssocID="{998CC48E-CA75-4B54-A901-67CE708900FE}" presName="thickLine" presStyleLbl="alignNode1" presStyleIdx="0" presStyleCnt="7"/>
      <dgm:spPr/>
    </dgm:pt>
    <dgm:pt modelId="{0CC879F7-3253-4AF5-A503-B7ED053A3A61}" type="pres">
      <dgm:prSet presAssocID="{998CC48E-CA75-4B54-A901-67CE708900FE}" presName="horz1" presStyleCnt="0"/>
      <dgm:spPr/>
    </dgm:pt>
    <dgm:pt modelId="{349BCF6F-5651-4866-A685-18EFD5224B43}" type="pres">
      <dgm:prSet presAssocID="{998CC48E-CA75-4B54-A901-67CE708900FE}" presName="tx1" presStyleLbl="revTx" presStyleIdx="0" presStyleCnt="7"/>
      <dgm:spPr/>
    </dgm:pt>
    <dgm:pt modelId="{D3ADDEDF-A4E5-4BA3-80DE-BB17511EF687}" type="pres">
      <dgm:prSet presAssocID="{998CC48E-CA75-4B54-A901-67CE708900FE}" presName="vert1" presStyleCnt="0"/>
      <dgm:spPr/>
    </dgm:pt>
    <dgm:pt modelId="{4D5BB4B4-0218-4EE5-B331-0D88EFA7FA4B}" type="pres">
      <dgm:prSet presAssocID="{3823FEF6-AF08-448F-AAF8-CD033878C0CF}" presName="thickLine" presStyleLbl="alignNode1" presStyleIdx="1" presStyleCnt="7"/>
      <dgm:spPr/>
    </dgm:pt>
    <dgm:pt modelId="{D0B59163-942B-4DAF-B38D-717CB9EAFE02}" type="pres">
      <dgm:prSet presAssocID="{3823FEF6-AF08-448F-AAF8-CD033878C0CF}" presName="horz1" presStyleCnt="0"/>
      <dgm:spPr/>
    </dgm:pt>
    <dgm:pt modelId="{5CFD7586-9B73-4C19-8759-38D034A765F0}" type="pres">
      <dgm:prSet presAssocID="{3823FEF6-AF08-448F-AAF8-CD033878C0CF}" presName="tx1" presStyleLbl="revTx" presStyleIdx="1" presStyleCnt="7"/>
      <dgm:spPr/>
    </dgm:pt>
    <dgm:pt modelId="{D36BD414-97DA-404E-B6B3-4909DF6804E6}" type="pres">
      <dgm:prSet presAssocID="{3823FEF6-AF08-448F-AAF8-CD033878C0CF}" presName="vert1" presStyleCnt="0"/>
      <dgm:spPr/>
    </dgm:pt>
    <dgm:pt modelId="{AAE63FDD-5479-466C-8885-20AB4E846391}" type="pres">
      <dgm:prSet presAssocID="{F634020B-2DE7-41AE-A8E0-59E24CF06804}" presName="thickLine" presStyleLbl="alignNode1" presStyleIdx="2" presStyleCnt="7"/>
      <dgm:spPr/>
    </dgm:pt>
    <dgm:pt modelId="{0657A170-77EE-41B1-AFC9-FD329D2F06B6}" type="pres">
      <dgm:prSet presAssocID="{F634020B-2DE7-41AE-A8E0-59E24CF06804}" presName="horz1" presStyleCnt="0"/>
      <dgm:spPr/>
    </dgm:pt>
    <dgm:pt modelId="{27230946-2FE1-4127-BFFC-852104BC5B0F}" type="pres">
      <dgm:prSet presAssocID="{F634020B-2DE7-41AE-A8E0-59E24CF06804}" presName="tx1" presStyleLbl="revTx" presStyleIdx="2" presStyleCnt="7"/>
      <dgm:spPr/>
    </dgm:pt>
    <dgm:pt modelId="{5D05566B-4FC8-4FA9-BAB1-B855CFFE7857}" type="pres">
      <dgm:prSet presAssocID="{F634020B-2DE7-41AE-A8E0-59E24CF06804}" presName="vert1" presStyleCnt="0"/>
      <dgm:spPr/>
    </dgm:pt>
    <dgm:pt modelId="{17174F14-218F-401B-9D9F-1A6A36DF293C}" type="pres">
      <dgm:prSet presAssocID="{32BBF9D2-CED9-4010-B37E-B07FB3A03505}" presName="thickLine" presStyleLbl="alignNode1" presStyleIdx="3" presStyleCnt="7"/>
      <dgm:spPr/>
    </dgm:pt>
    <dgm:pt modelId="{6CEFA8A2-F79D-448D-BA57-C43F3EE7A913}" type="pres">
      <dgm:prSet presAssocID="{32BBF9D2-CED9-4010-B37E-B07FB3A03505}" presName="horz1" presStyleCnt="0"/>
      <dgm:spPr/>
    </dgm:pt>
    <dgm:pt modelId="{E65CCC4D-5950-431F-86EA-7E30D34C2F0B}" type="pres">
      <dgm:prSet presAssocID="{32BBF9D2-CED9-4010-B37E-B07FB3A03505}" presName="tx1" presStyleLbl="revTx" presStyleIdx="3" presStyleCnt="7"/>
      <dgm:spPr/>
    </dgm:pt>
    <dgm:pt modelId="{332439D3-53F6-4CFC-9925-ACE4B6404705}" type="pres">
      <dgm:prSet presAssocID="{32BBF9D2-CED9-4010-B37E-B07FB3A03505}" presName="vert1" presStyleCnt="0"/>
      <dgm:spPr/>
    </dgm:pt>
    <dgm:pt modelId="{03DE4D7F-6E06-4625-B335-1A1C9EB742C5}" type="pres">
      <dgm:prSet presAssocID="{C54DA9C8-95DD-4629-9D90-2A396AD0D3F9}" presName="thickLine" presStyleLbl="alignNode1" presStyleIdx="4" presStyleCnt="7"/>
      <dgm:spPr/>
    </dgm:pt>
    <dgm:pt modelId="{C7773AAF-DD8D-47F4-9377-D7056858DD57}" type="pres">
      <dgm:prSet presAssocID="{C54DA9C8-95DD-4629-9D90-2A396AD0D3F9}" presName="horz1" presStyleCnt="0"/>
      <dgm:spPr/>
    </dgm:pt>
    <dgm:pt modelId="{3ADE5269-4E40-41C1-8705-2F6F7AF6F7D4}" type="pres">
      <dgm:prSet presAssocID="{C54DA9C8-95DD-4629-9D90-2A396AD0D3F9}" presName="tx1" presStyleLbl="revTx" presStyleIdx="4" presStyleCnt="7"/>
      <dgm:spPr/>
    </dgm:pt>
    <dgm:pt modelId="{ED557DE4-2B26-49A2-B0C0-CCCCF6CA40CA}" type="pres">
      <dgm:prSet presAssocID="{C54DA9C8-95DD-4629-9D90-2A396AD0D3F9}" presName="vert1" presStyleCnt="0"/>
      <dgm:spPr/>
    </dgm:pt>
    <dgm:pt modelId="{D10AFF7D-7B07-4C65-95C1-9456DC1E7A8C}" type="pres">
      <dgm:prSet presAssocID="{C44A1823-8FD9-4565-B8EF-109245D2BC12}" presName="thickLine" presStyleLbl="alignNode1" presStyleIdx="5" presStyleCnt="7"/>
      <dgm:spPr/>
    </dgm:pt>
    <dgm:pt modelId="{C21C419A-3145-4B57-BBE8-FDAAE0B5FDFA}" type="pres">
      <dgm:prSet presAssocID="{C44A1823-8FD9-4565-B8EF-109245D2BC12}" presName="horz1" presStyleCnt="0"/>
      <dgm:spPr/>
    </dgm:pt>
    <dgm:pt modelId="{C64E3AF6-09A8-4F04-B26F-766FD6A3B9DF}" type="pres">
      <dgm:prSet presAssocID="{C44A1823-8FD9-4565-B8EF-109245D2BC12}" presName="tx1" presStyleLbl="revTx" presStyleIdx="5" presStyleCnt="7"/>
      <dgm:spPr/>
    </dgm:pt>
    <dgm:pt modelId="{A9935F21-4809-4041-B8D4-1BD279E1B99C}" type="pres">
      <dgm:prSet presAssocID="{C44A1823-8FD9-4565-B8EF-109245D2BC12}" presName="vert1" presStyleCnt="0"/>
      <dgm:spPr/>
    </dgm:pt>
    <dgm:pt modelId="{9BC07EAA-3994-47C0-8196-597D2294173A}" type="pres">
      <dgm:prSet presAssocID="{37676D6A-89DA-4974-99E8-FE8BFB7C3597}" presName="thickLine" presStyleLbl="alignNode1" presStyleIdx="6" presStyleCnt="7"/>
      <dgm:spPr/>
    </dgm:pt>
    <dgm:pt modelId="{BD41A5A5-B814-429C-A2AF-0B2705927769}" type="pres">
      <dgm:prSet presAssocID="{37676D6A-89DA-4974-99E8-FE8BFB7C3597}" presName="horz1" presStyleCnt="0"/>
      <dgm:spPr/>
    </dgm:pt>
    <dgm:pt modelId="{68DE46F4-DAB9-4972-B1F1-B82207105DA1}" type="pres">
      <dgm:prSet presAssocID="{37676D6A-89DA-4974-99E8-FE8BFB7C3597}" presName="tx1" presStyleLbl="revTx" presStyleIdx="6" presStyleCnt="7"/>
      <dgm:spPr/>
    </dgm:pt>
    <dgm:pt modelId="{122FE864-D818-4C42-B43A-4AE443A4F14E}" type="pres">
      <dgm:prSet presAssocID="{37676D6A-89DA-4974-99E8-FE8BFB7C3597}" presName="vert1" presStyleCnt="0"/>
      <dgm:spPr/>
    </dgm:pt>
  </dgm:ptLst>
  <dgm:cxnLst>
    <dgm:cxn modelId="{C86CD52B-D900-41A6-B839-61970790E199}" srcId="{F3574710-7A89-45FE-9C5E-3F390F764472}" destId="{998CC48E-CA75-4B54-A901-67CE708900FE}" srcOrd="0" destOrd="0" parTransId="{DDD8ABA3-7BA1-4813-B6A1-59BECCD71D00}" sibTransId="{C4270034-95C7-448A-B606-2F0B480AEDDC}"/>
    <dgm:cxn modelId="{C2F4A73B-4891-4B90-B620-7EEF3C683ED9}" srcId="{F3574710-7A89-45FE-9C5E-3F390F764472}" destId="{F634020B-2DE7-41AE-A8E0-59E24CF06804}" srcOrd="2" destOrd="0" parTransId="{3B9E0CE7-8E6E-44D4-879C-934CFE47A573}" sibTransId="{05E6FE62-A1A7-4589-8AB0-819E887B2ECC}"/>
    <dgm:cxn modelId="{CA65C969-6E7B-4F26-9B5D-EC55650E9A93}" type="presOf" srcId="{3823FEF6-AF08-448F-AAF8-CD033878C0CF}" destId="{5CFD7586-9B73-4C19-8759-38D034A765F0}" srcOrd="0" destOrd="0" presId="urn:microsoft.com/office/officeart/2008/layout/LinedList"/>
    <dgm:cxn modelId="{14A58351-A68D-402B-9C1B-075D9B8CC180}" srcId="{F3574710-7A89-45FE-9C5E-3F390F764472}" destId="{C54DA9C8-95DD-4629-9D90-2A396AD0D3F9}" srcOrd="4" destOrd="0" parTransId="{CCFB3432-D91D-412B-9026-0E2AC124BCC2}" sibTransId="{5347E6E4-A997-46B9-B6BD-468EFE62BC84}"/>
    <dgm:cxn modelId="{829A975A-BB00-46C3-9878-9843FEE50A2C}" srcId="{F3574710-7A89-45FE-9C5E-3F390F764472}" destId="{C44A1823-8FD9-4565-B8EF-109245D2BC12}" srcOrd="5" destOrd="0" parTransId="{80A77EBA-91E0-4E81-8466-0932B5FF9728}" sibTransId="{295265B7-ECF3-4269-9C74-9527D30934CD}"/>
    <dgm:cxn modelId="{B43E6588-7439-46A5-AF1F-062228C6BF5C}" srcId="{F3574710-7A89-45FE-9C5E-3F390F764472}" destId="{32BBF9D2-CED9-4010-B37E-B07FB3A03505}" srcOrd="3" destOrd="0" parTransId="{F0179F36-2D7E-4E3F-9ACC-1FBC798B50D9}" sibTransId="{CC8E8CE2-3526-4E48-84A7-14C473A811EA}"/>
    <dgm:cxn modelId="{950BE28D-CECB-4A8B-988B-3100B86E1A7A}" type="presOf" srcId="{F634020B-2DE7-41AE-A8E0-59E24CF06804}" destId="{27230946-2FE1-4127-BFFC-852104BC5B0F}" srcOrd="0" destOrd="0" presId="urn:microsoft.com/office/officeart/2008/layout/LinedList"/>
    <dgm:cxn modelId="{6BBD69AE-9D51-40F9-AC7F-D662962065D3}" srcId="{F3574710-7A89-45FE-9C5E-3F390F764472}" destId="{37676D6A-89DA-4974-99E8-FE8BFB7C3597}" srcOrd="6" destOrd="0" parTransId="{47CCE3AC-0ED4-4E58-AA84-910D57AE7F3D}" sibTransId="{B1E7B2CA-5852-4994-A811-0D2774B8CEBF}"/>
    <dgm:cxn modelId="{1D5417C9-01BD-42E0-B550-0C66902C85E0}" type="presOf" srcId="{998CC48E-CA75-4B54-A901-67CE708900FE}" destId="{349BCF6F-5651-4866-A685-18EFD5224B43}" srcOrd="0" destOrd="0" presId="urn:microsoft.com/office/officeart/2008/layout/LinedList"/>
    <dgm:cxn modelId="{F6CD79C9-FA7F-4841-BCE7-83A00A99B4EC}" type="presOf" srcId="{C44A1823-8FD9-4565-B8EF-109245D2BC12}" destId="{C64E3AF6-09A8-4F04-B26F-766FD6A3B9DF}" srcOrd="0" destOrd="0" presId="urn:microsoft.com/office/officeart/2008/layout/LinedList"/>
    <dgm:cxn modelId="{7D145CCA-A0DC-4183-84F0-BAD487D5F261}" type="presOf" srcId="{C54DA9C8-95DD-4629-9D90-2A396AD0D3F9}" destId="{3ADE5269-4E40-41C1-8705-2F6F7AF6F7D4}" srcOrd="0" destOrd="0" presId="urn:microsoft.com/office/officeart/2008/layout/LinedList"/>
    <dgm:cxn modelId="{FE4FDDE0-5CCA-4597-A40B-B93BC0A55C08}" type="presOf" srcId="{32BBF9D2-CED9-4010-B37E-B07FB3A03505}" destId="{E65CCC4D-5950-431F-86EA-7E30D34C2F0B}" srcOrd="0" destOrd="0" presId="urn:microsoft.com/office/officeart/2008/layout/LinedList"/>
    <dgm:cxn modelId="{B795DFE4-5F12-45E3-A083-DDDD7CA61A53}" srcId="{F3574710-7A89-45FE-9C5E-3F390F764472}" destId="{3823FEF6-AF08-448F-AAF8-CD033878C0CF}" srcOrd="1" destOrd="0" parTransId="{7D6BC19E-1FC7-495E-88DC-593967D3D4C0}" sibTransId="{1C6F977E-27BD-4E4C-96BE-F4DB72CC2B95}"/>
    <dgm:cxn modelId="{C1D420E6-F1F2-4E1B-A2E2-7DB12F014B58}" type="presOf" srcId="{37676D6A-89DA-4974-99E8-FE8BFB7C3597}" destId="{68DE46F4-DAB9-4972-B1F1-B82207105DA1}" srcOrd="0" destOrd="0" presId="urn:microsoft.com/office/officeart/2008/layout/LinedList"/>
    <dgm:cxn modelId="{DEE5F8FC-3734-4D7E-BAFA-CACE63675093}" type="presOf" srcId="{F3574710-7A89-45FE-9C5E-3F390F764472}" destId="{7AC195C7-5D34-4669-82EF-2051162FB978}" srcOrd="0" destOrd="0" presId="urn:microsoft.com/office/officeart/2008/layout/LinedList"/>
    <dgm:cxn modelId="{91EBABC7-6B8F-416C-9CE9-7F00DC9D7F24}" type="presParOf" srcId="{7AC195C7-5D34-4669-82EF-2051162FB978}" destId="{ED8A6147-FEAA-49CA-88C1-538ECB2C968F}" srcOrd="0" destOrd="0" presId="urn:microsoft.com/office/officeart/2008/layout/LinedList"/>
    <dgm:cxn modelId="{4B9141E5-F460-4801-B2A4-47A50D7D6312}" type="presParOf" srcId="{7AC195C7-5D34-4669-82EF-2051162FB978}" destId="{0CC879F7-3253-4AF5-A503-B7ED053A3A61}" srcOrd="1" destOrd="0" presId="urn:microsoft.com/office/officeart/2008/layout/LinedList"/>
    <dgm:cxn modelId="{EAFF9A1C-4E83-4842-8309-94045B1E9D21}" type="presParOf" srcId="{0CC879F7-3253-4AF5-A503-B7ED053A3A61}" destId="{349BCF6F-5651-4866-A685-18EFD5224B43}" srcOrd="0" destOrd="0" presId="urn:microsoft.com/office/officeart/2008/layout/LinedList"/>
    <dgm:cxn modelId="{862DF627-DA93-4E37-B8BC-E3361D77CC8A}" type="presParOf" srcId="{0CC879F7-3253-4AF5-A503-B7ED053A3A61}" destId="{D3ADDEDF-A4E5-4BA3-80DE-BB17511EF687}" srcOrd="1" destOrd="0" presId="urn:microsoft.com/office/officeart/2008/layout/LinedList"/>
    <dgm:cxn modelId="{C4A2B928-3D5F-4A72-974D-61F7C89C6145}" type="presParOf" srcId="{7AC195C7-5D34-4669-82EF-2051162FB978}" destId="{4D5BB4B4-0218-4EE5-B331-0D88EFA7FA4B}" srcOrd="2" destOrd="0" presId="urn:microsoft.com/office/officeart/2008/layout/LinedList"/>
    <dgm:cxn modelId="{D8883608-AE59-4A4A-B63D-58B9B55EF08B}" type="presParOf" srcId="{7AC195C7-5D34-4669-82EF-2051162FB978}" destId="{D0B59163-942B-4DAF-B38D-717CB9EAFE02}" srcOrd="3" destOrd="0" presId="urn:microsoft.com/office/officeart/2008/layout/LinedList"/>
    <dgm:cxn modelId="{02E84940-3D68-4126-B169-9CC32C0D900C}" type="presParOf" srcId="{D0B59163-942B-4DAF-B38D-717CB9EAFE02}" destId="{5CFD7586-9B73-4C19-8759-38D034A765F0}" srcOrd="0" destOrd="0" presId="urn:microsoft.com/office/officeart/2008/layout/LinedList"/>
    <dgm:cxn modelId="{54686CBF-85E9-424A-9CFF-642CA2F904C5}" type="presParOf" srcId="{D0B59163-942B-4DAF-B38D-717CB9EAFE02}" destId="{D36BD414-97DA-404E-B6B3-4909DF6804E6}" srcOrd="1" destOrd="0" presId="urn:microsoft.com/office/officeart/2008/layout/LinedList"/>
    <dgm:cxn modelId="{44B8E29B-4B99-4DD7-9E92-810AC453BBCE}" type="presParOf" srcId="{7AC195C7-5D34-4669-82EF-2051162FB978}" destId="{AAE63FDD-5479-466C-8885-20AB4E846391}" srcOrd="4" destOrd="0" presId="urn:microsoft.com/office/officeart/2008/layout/LinedList"/>
    <dgm:cxn modelId="{F82104B8-40F6-4016-A0CB-C827EE6FCFAA}" type="presParOf" srcId="{7AC195C7-5D34-4669-82EF-2051162FB978}" destId="{0657A170-77EE-41B1-AFC9-FD329D2F06B6}" srcOrd="5" destOrd="0" presId="urn:microsoft.com/office/officeart/2008/layout/LinedList"/>
    <dgm:cxn modelId="{E4AE8A96-5D90-4855-9A4F-C0F100E05F3C}" type="presParOf" srcId="{0657A170-77EE-41B1-AFC9-FD329D2F06B6}" destId="{27230946-2FE1-4127-BFFC-852104BC5B0F}" srcOrd="0" destOrd="0" presId="urn:microsoft.com/office/officeart/2008/layout/LinedList"/>
    <dgm:cxn modelId="{DA0A750E-9A7C-4228-A31B-7A61343CBA75}" type="presParOf" srcId="{0657A170-77EE-41B1-AFC9-FD329D2F06B6}" destId="{5D05566B-4FC8-4FA9-BAB1-B855CFFE7857}" srcOrd="1" destOrd="0" presId="urn:microsoft.com/office/officeart/2008/layout/LinedList"/>
    <dgm:cxn modelId="{0ECB93BC-BBD5-4CB5-B111-803487BEF58C}" type="presParOf" srcId="{7AC195C7-5D34-4669-82EF-2051162FB978}" destId="{17174F14-218F-401B-9D9F-1A6A36DF293C}" srcOrd="6" destOrd="0" presId="urn:microsoft.com/office/officeart/2008/layout/LinedList"/>
    <dgm:cxn modelId="{60B662D2-A70B-4D2D-9D70-0BA0CC1FDD61}" type="presParOf" srcId="{7AC195C7-5D34-4669-82EF-2051162FB978}" destId="{6CEFA8A2-F79D-448D-BA57-C43F3EE7A913}" srcOrd="7" destOrd="0" presId="urn:microsoft.com/office/officeart/2008/layout/LinedList"/>
    <dgm:cxn modelId="{A19AE7F5-DC45-4338-B4C6-FC2500337862}" type="presParOf" srcId="{6CEFA8A2-F79D-448D-BA57-C43F3EE7A913}" destId="{E65CCC4D-5950-431F-86EA-7E30D34C2F0B}" srcOrd="0" destOrd="0" presId="urn:microsoft.com/office/officeart/2008/layout/LinedList"/>
    <dgm:cxn modelId="{7FAAF5E3-E33C-4E99-B3F4-233A51C92F55}" type="presParOf" srcId="{6CEFA8A2-F79D-448D-BA57-C43F3EE7A913}" destId="{332439D3-53F6-4CFC-9925-ACE4B6404705}" srcOrd="1" destOrd="0" presId="urn:microsoft.com/office/officeart/2008/layout/LinedList"/>
    <dgm:cxn modelId="{E7B591E5-000D-41B5-B7FA-301DC4F532B3}" type="presParOf" srcId="{7AC195C7-5D34-4669-82EF-2051162FB978}" destId="{03DE4D7F-6E06-4625-B335-1A1C9EB742C5}" srcOrd="8" destOrd="0" presId="urn:microsoft.com/office/officeart/2008/layout/LinedList"/>
    <dgm:cxn modelId="{CB380BF2-086E-4179-BB57-12BE2CB8213D}" type="presParOf" srcId="{7AC195C7-5D34-4669-82EF-2051162FB978}" destId="{C7773AAF-DD8D-47F4-9377-D7056858DD57}" srcOrd="9" destOrd="0" presId="urn:microsoft.com/office/officeart/2008/layout/LinedList"/>
    <dgm:cxn modelId="{40482A49-A9C6-4781-924A-E016ABFF4441}" type="presParOf" srcId="{C7773AAF-DD8D-47F4-9377-D7056858DD57}" destId="{3ADE5269-4E40-41C1-8705-2F6F7AF6F7D4}" srcOrd="0" destOrd="0" presId="urn:microsoft.com/office/officeart/2008/layout/LinedList"/>
    <dgm:cxn modelId="{9C31E693-4D1A-4D3B-9AF0-458FD9D3B1C0}" type="presParOf" srcId="{C7773AAF-DD8D-47F4-9377-D7056858DD57}" destId="{ED557DE4-2B26-49A2-B0C0-CCCCF6CA40CA}" srcOrd="1" destOrd="0" presId="urn:microsoft.com/office/officeart/2008/layout/LinedList"/>
    <dgm:cxn modelId="{451210B0-0496-44E8-A1D0-8B7618064B6C}" type="presParOf" srcId="{7AC195C7-5D34-4669-82EF-2051162FB978}" destId="{D10AFF7D-7B07-4C65-95C1-9456DC1E7A8C}" srcOrd="10" destOrd="0" presId="urn:microsoft.com/office/officeart/2008/layout/LinedList"/>
    <dgm:cxn modelId="{CBCBB136-0449-4BEB-9432-1126E839BB80}" type="presParOf" srcId="{7AC195C7-5D34-4669-82EF-2051162FB978}" destId="{C21C419A-3145-4B57-BBE8-FDAAE0B5FDFA}" srcOrd="11" destOrd="0" presId="urn:microsoft.com/office/officeart/2008/layout/LinedList"/>
    <dgm:cxn modelId="{3F3C1AA4-AD96-4131-AB10-0279574D1AD6}" type="presParOf" srcId="{C21C419A-3145-4B57-BBE8-FDAAE0B5FDFA}" destId="{C64E3AF6-09A8-4F04-B26F-766FD6A3B9DF}" srcOrd="0" destOrd="0" presId="urn:microsoft.com/office/officeart/2008/layout/LinedList"/>
    <dgm:cxn modelId="{02389E9B-B776-452F-A5ED-F32FFC5C0AB5}" type="presParOf" srcId="{C21C419A-3145-4B57-BBE8-FDAAE0B5FDFA}" destId="{A9935F21-4809-4041-B8D4-1BD279E1B99C}" srcOrd="1" destOrd="0" presId="urn:microsoft.com/office/officeart/2008/layout/LinedList"/>
    <dgm:cxn modelId="{C86A9CB4-1677-4CC7-90C3-C26FCE07A4C3}" type="presParOf" srcId="{7AC195C7-5D34-4669-82EF-2051162FB978}" destId="{9BC07EAA-3994-47C0-8196-597D2294173A}" srcOrd="12" destOrd="0" presId="urn:microsoft.com/office/officeart/2008/layout/LinedList"/>
    <dgm:cxn modelId="{7DB3DF79-1ED8-4CE7-B6E8-5196BDF22254}" type="presParOf" srcId="{7AC195C7-5D34-4669-82EF-2051162FB978}" destId="{BD41A5A5-B814-429C-A2AF-0B2705927769}" srcOrd="13" destOrd="0" presId="urn:microsoft.com/office/officeart/2008/layout/LinedList"/>
    <dgm:cxn modelId="{64448070-23E7-4D16-912C-F317EE4A9E34}" type="presParOf" srcId="{BD41A5A5-B814-429C-A2AF-0B2705927769}" destId="{68DE46F4-DAB9-4972-B1F1-B82207105DA1}" srcOrd="0" destOrd="0" presId="urn:microsoft.com/office/officeart/2008/layout/LinedList"/>
    <dgm:cxn modelId="{F4F3E635-D6F8-47D3-A262-22BF84BBC523}" type="presParOf" srcId="{BD41A5A5-B814-429C-A2AF-0B2705927769}" destId="{122FE864-D818-4C42-B43A-4AE443A4F1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2AAD9-EDDB-424C-815B-FE0A0EA5FA6A}">
      <dsp:nvSpPr>
        <dsp:cNvPr id="0" name=""/>
        <dsp:cNvSpPr/>
      </dsp:nvSpPr>
      <dsp:spPr>
        <a:xfrm>
          <a:off x="0" y="287992"/>
          <a:ext cx="9658904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Ciò che può davvero aiutarci è affrontare le nostre ferite dell’anima, svelare i meccanismi che ci rendono utile la difesa dall’altro.</a:t>
          </a:r>
          <a:endParaRPr lang="en-US" sz="2400" kern="1200"/>
        </a:p>
      </dsp:txBody>
      <dsp:txXfrm>
        <a:off x="46606" y="334598"/>
        <a:ext cx="9565692" cy="861507"/>
      </dsp:txXfrm>
    </dsp:sp>
    <dsp:sp modelId="{A4C562D9-2090-4434-8F67-10EE2336C6EF}">
      <dsp:nvSpPr>
        <dsp:cNvPr id="0" name=""/>
        <dsp:cNvSpPr/>
      </dsp:nvSpPr>
      <dsp:spPr>
        <a:xfrm>
          <a:off x="0" y="1311832"/>
          <a:ext cx="9658904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La consapevolezza come primo passo per il cambiamento.</a:t>
          </a:r>
          <a:endParaRPr lang="en-US" sz="2400" kern="1200"/>
        </a:p>
      </dsp:txBody>
      <dsp:txXfrm>
        <a:off x="46606" y="1358438"/>
        <a:ext cx="9565692" cy="861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2AAD9-EDDB-424C-815B-FE0A0EA5FA6A}">
      <dsp:nvSpPr>
        <dsp:cNvPr id="0" name=""/>
        <dsp:cNvSpPr/>
      </dsp:nvSpPr>
      <dsp:spPr>
        <a:xfrm>
          <a:off x="0" y="40672"/>
          <a:ext cx="9658904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Ho bisogno di emergere o di confrontarmi continuamente?</a:t>
          </a:r>
          <a:endParaRPr lang="en-US" sz="3000" kern="1200" dirty="0"/>
        </a:p>
      </dsp:txBody>
      <dsp:txXfrm>
        <a:off x="58257" y="98929"/>
        <a:ext cx="9542390" cy="1076886"/>
      </dsp:txXfrm>
    </dsp:sp>
    <dsp:sp modelId="{A4C562D9-2090-4434-8F67-10EE2336C6EF}">
      <dsp:nvSpPr>
        <dsp:cNvPr id="0" name=""/>
        <dsp:cNvSpPr/>
      </dsp:nvSpPr>
      <dsp:spPr>
        <a:xfrm>
          <a:off x="0" y="1320472"/>
          <a:ext cx="9658904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Mi aspetto dall’altro qualcosa che io non metto a sua disposizione?</a:t>
          </a:r>
          <a:endParaRPr lang="en-US" sz="3000" kern="1200" dirty="0"/>
        </a:p>
      </dsp:txBody>
      <dsp:txXfrm>
        <a:off x="58257" y="1378729"/>
        <a:ext cx="9542390" cy="1076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CA767-49E5-49B6-B978-558F0F19FB83}">
      <dsp:nvSpPr>
        <dsp:cNvPr id="0" name=""/>
        <dsp:cNvSpPr/>
      </dsp:nvSpPr>
      <dsp:spPr>
        <a:xfrm>
          <a:off x="0" y="96259"/>
          <a:ext cx="6303729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Il complesso dell’escluso </a:t>
          </a:r>
          <a:r>
            <a:rPr lang="it-IT" sz="3200" kern="1200">
              <a:sym typeface="Wingdings" panose="05000000000000000000" pitchFamily="2" charset="2"/>
            </a:rPr>
            <a:t></a:t>
          </a:r>
          <a:r>
            <a:rPr lang="it-IT" sz="3200" kern="1200"/>
            <a:t> accumulo del superfluo </a:t>
          </a:r>
          <a:endParaRPr lang="en-US" sz="3200" kern="1200"/>
        </a:p>
      </dsp:txBody>
      <dsp:txXfrm>
        <a:off x="62141" y="158400"/>
        <a:ext cx="6179447" cy="1148678"/>
      </dsp:txXfrm>
    </dsp:sp>
    <dsp:sp modelId="{FDE88CFB-905E-49A4-9D7F-7762967BBD49}">
      <dsp:nvSpPr>
        <dsp:cNvPr id="0" name=""/>
        <dsp:cNvSpPr/>
      </dsp:nvSpPr>
      <dsp:spPr>
        <a:xfrm>
          <a:off x="0" y="1461379"/>
          <a:ext cx="6303729" cy="1272960"/>
        </a:xfrm>
        <a:prstGeom prst="roundRect">
          <a:avLst/>
        </a:prstGeom>
        <a:solidFill>
          <a:schemeClr val="accent5">
            <a:hueOff val="-4648525"/>
            <a:satOff val="4204"/>
            <a:lumOff val="-8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Gli inconsapevolmente soli</a:t>
          </a:r>
          <a:r>
            <a:rPr lang="it-IT" sz="3200" kern="1200">
              <a:sym typeface="Wingdings" panose="05000000000000000000" pitchFamily="2" charset="2"/>
            </a:rPr>
            <a:t></a:t>
          </a:r>
          <a:r>
            <a:rPr lang="it-IT" sz="3200" kern="1200"/>
            <a:t> giornate molto affollate</a:t>
          </a:r>
          <a:endParaRPr lang="en-US" sz="3200" kern="1200"/>
        </a:p>
      </dsp:txBody>
      <dsp:txXfrm>
        <a:off x="62141" y="1523520"/>
        <a:ext cx="6179447" cy="1148678"/>
      </dsp:txXfrm>
    </dsp:sp>
    <dsp:sp modelId="{9798C4A5-AC5A-4690-A7AC-0451621232C9}">
      <dsp:nvSpPr>
        <dsp:cNvPr id="0" name=""/>
        <dsp:cNvSpPr/>
      </dsp:nvSpPr>
      <dsp:spPr>
        <a:xfrm>
          <a:off x="0" y="2826499"/>
          <a:ext cx="6303729" cy="1272960"/>
        </a:xfrm>
        <a:prstGeom prst="roundRect">
          <a:avLst/>
        </a:prstGeom>
        <a:solidFill>
          <a:schemeClr val="accent5">
            <a:hueOff val="-9297050"/>
            <a:satOff val="8408"/>
            <a:lumOff val="-162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La solitudine di Charlie Brown</a:t>
          </a:r>
          <a:r>
            <a:rPr lang="it-IT" sz="3200" kern="1200">
              <a:sym typeface="Wingdings" panose="05000000000000000000" pitchFamily="2" charset="2"/>
            </a:rPr>
            <a:t></a:t>
          </a:r>
          <a:r>
            <a:rPr lang="it-IT" sz="3200" kern="1200"/>
            <a:t> «I need all the friends i can get»</a:t>
          </a:r>
          <a:endParaRPr lang="en-US" sz="3200" kern="1200"/>
        </a:p>
      </dsp:txBody>
      <dsp:txXfrm>
        <a:off x="62141" y="2888640"/>
        <a:ext cx="6179447" cy="1148678"/>
      </dsp:txXfrm>
    </dsp:sp>
    <dsp:sp modelId="{8E643087-EC05-4E66-A52A-DC5D7FCEE24A}">
      <dsp:nvSpPr>
        <dsp:cNvPr id="0" name=""/>
        <dsp:cNvSpPr/>
      </dsp:nvSpPr>
      <dsp:spPr>
        <a:xfrm>
          <a:off x="0" y="4191619"/>
          <a:ext cx="6303729" cy="1272960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Essere sirene</a:t>
          </a:r>
          <a:r>
            <a:rPr lang="it-IT" sz="3200" kern="1200">
              <a:sym typeface="Wingdings" panose="05000000000000000000" pitchFamily="2" charset="2"/>
            </a:rPr>
            <a:t></a:t>
          </a:r>
          <a:r>
            <a:rPr lang="it-IT" sz="3200" kern="1200"/>
            <a:t> desiderare l’altro tanto da allontanarlo </a:t>
          </a:r>
          <a:endParaRPr lang="en-US" sz="3200" kern="1200"/>
        </a:p>
      </dsp:txBody>
      <dsp:txXfrm>
        <a:off x="62141" y="4253760"/>
        <a:ext cx="6179447" cy="1148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85B92-5CFF-42CA-AAEA-63F13BFEA635}">
      <dsp:nvSpPr>
        <dsp:cNvPr id="0" name=""/>
        <dsp:cNvSpPr/>
      </dsp:nvSpPr>
      <dsp:spPr>
        <a:xfrm>
          <a:off x="0" y="560929"/>
          <a:ext cx="6303729" cy="1429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L’odierno mito dell’autosufficienza che ci porta a temere l’incontro e lo sporgerci sul precipizio dell’altro </a:t>
          </a:r>
          <a:endParaRPr lang="en-US" sz="2600" kern="1200"/>
        </a:p>
      </dsp:txBody>
      <dsp:txXfrm>
        <a:off x="69794" y="630723"/>
        <a:ext cx="6164141" cy="1290152"/>
      </dsp:txXfrm>
    </dsp:sp>
    <dsp:sp modelId="{2BE79019-4E52-4D73-8ECF-5A98AF37ABA2}">
      <dsp:nvSpPr>
        <dsp:cNvPr id="0" name=""/>
        <dsp:cNvSpPr/>
      </dsp:nvSpPr>
      <dsp:spPr>
        <a:xfrm>
          <a:off x="0" y="2065549"/>
          <a:ext cx="6303729" cy="1429740"/>
        </a:xfrm>
        <a:prstGeom prst="roundRect">
          <a:avLst/>
        </a:prstGeom>
        <a:solidFill>
          <a:schemeClr val="accent5">
            <a:hueOff val="-6972787"/>
            <a:satOff val="6306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Il non dirci le cose. Tacere le emozioni pensando di dover difendere noi o gli altri</a:t>
          </a:r>
          <a:endParaRPr lang="en-US" sz="2600" kern="1200"/>
        </a:p>
      </dsp:txBody>
      <dsp:txXfrm>
        <a:off x="69794" y="2135343"/>
        <a:ext cx="6164141" cy="1290152"/>
      </dsp:txXfrm>
    </dsp:sp>
    <dsp:sp modelId="{7A37A891-4826-4191-973E-88BCAD7AE433}">
      <dsp:nvSpPr>
        <dsp:cNvPr id="0" name=""/>
        <dsp:cNvSpPr/>
      </dsp:nvSpPr>
      <dsp:spPr>
        <a:xfrm>
          <a:off x="0" y="3570169"/>
          <a:ext cx="6303729" cy="1429740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Soli come il sole: narcisismo come maschera del bisogno di essere amati. Abbandiamo pretesa di perfezione.</a:t>
          </a:r>
          <a:endParaRPr lang="en-US" sz="2600" kern="1200"/>
        </a:p>
      </dsp:txBody>
      <dsp:txXfrm>
        <a:off x="69794" y="3639963"/>
        <a:ext cx="6164141" cy="1290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C04D9-1FD9-471D-9051-82B028FCABF4}">
      <dsp:nvSpPr>
        <dsp:cNvPr id="0" name=""/>
        <dsp:cNvSpPr/>
      </dsp:nvSpPr>
      <dsp:spPr>
        <a:xfrm>
          <a:off x="1490805" y="338922"/>
          <a:ext cx="4013533" cy="12542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53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Nido di creatività e di guarigione. Ciclicamente avvertiamo il bisogno di rifugiarci nella figura dell’eremita.</a:t>
          </a:r>
        </a:p>
      </dsp:txBody>
      <dsp:txXfrm>
        <a:off x="1490805" y="338922"/>
        <a:ext cx="4013533" cy="1254229"/>
      </dsp:txXfrm>
    </dsp:sp>
    <dsp:sp modelId="{C64A415C-9617-4E09-B6A5-32E303002E6F}">
      <dsp:nvSpPr>
        <dsp:cNvPr id="0" name=""/>
        <dsp:cNvSpPr/>
      </dsp:nvSpPr>
      <dsp:spPr>
        <a:xfrm>
          <a:off x="1323575" y="157755"/>
          <a:ext cx="877960" cy="131694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11C96-B113-45EC-A01A-AD217D079534}">
      <dsp:nvSpPr>
        <dsp:cNvPr id="0" name=""/>
        <dsp:cNvSpPr/>
      </dsp:nvSpPr>
      <dsp:spPr>
        <a:xfrm>
          <a:off x="1490805" y="1917857"/>
          <a:ext cx="4013533" cy="12542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53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Lanterna illumina una strada ancora da aprirsi, entro la quale addentrarsi.</a:t>
          </a:r>
        </a:p>
      </dsp:txBody>
      <dsp:txXfrm>
        <a:off x="1490805" y="1917857"/>
        <a:ext cx="4013533" cy="1254229"/>
      </dsp:txXfrm>
    </dsp:sp>
    <dsp:sp modelId="{1C9056AC-70CA-4172-8815-FA3565C3C9B4}">
      <dsp:nvSpPr>
        <dsp:cNvPr id="0" name=""/>
        <dsp:cNvSpPr/>
      </dsp:nvSpPr>
      <dsp:spPr>
        <a:xfrm>
          <a:off x="1323575" y="1736690"/>
          <a:ext cx="877960" cy="131694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2870B-55C7-489D-B6A5-449C92BFD716}">
      <dsp:nvSpPr>
        <dsp:cNvPr id="0" name=""/>
        <dsp:cNvSpPr/>
      </dsp:nvSpPr>
      <dsp:spPr>
        <a:xfrm>
          <a:off x="1490805" y="3496792"/>
          <a:ext cx="4013533" cy="12542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53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Alternanza comunicazione/raccoglimento, espansione/riflessione a scandire il ritmo della vita umana</a:t>
          </a:r>
        </a:p>
      </dsp:txBody>
      <dsp:txXfrm>
        <a:off x="1490805" y="3496792"/>
        <a:ext cx="4013533" cy="1254229"/>
      </dsp:txXfrm>
    </dsp:sp>
    <dsp:sp modelId="{0BEF5119-71AE-46C5-B976-54568BDE633A}">
      <dsp:nvSpPr>
        <dsp:cNvPr id="0" name=""/>
        <dsp:cNvSpPr/>
      </dsp:nvSpPr>
      <dsp:spPr>
        <a:xfrm>
          <a:off x="1323575" y="3315625"/>
          <a:ext cx="877960" cy="131694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C60A7-0BB8-439E-AD9D-71E421BACA38}">
      <dsp:nvSpPr>
        <dsp:cNvPr id="0" name=""/>
        <dsp:cNvSpPr/>
      </dsp:nvSpPr>
      <dsp:spPr>
        <a:xfrm>
          <a:off x="1948742" y="295576"/>
          <a:ext cx="3958472" cy="1237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87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Non sofferente ma immobilizzato. I suoi fantasmi divengono patogeni.</a:t>
          </a:r>
        </a:p>
      </dsp:txBody>
      <dsp:txXfrm>
        <a:off x="1948742" y="295576"/>
        <a:ext cx="3958472" cy="1237022"/>
      </dsp:txXfrm>
    </dsp:sp>
    <dsp:sp modelId="{31CE8CB3-F281-4558-9224-3EBC175E3D6D}">
      <dsp:nvSpPr>
        <dsp:cNvPr id="0" name=""/>
        <dsp:cNvSpPr/>
      </dsp:nvSpPr>
      <dsp:spPr>
        <a:xfrm>
          <a:off x="1783806" y="116895"/>
          <a:ext cx="865915" cy="129887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965D6-7B14-44A8-B4D3-27F3CED5A4E7}">
      <dsp:nvSpPr>
        <dsp:cNvPr id="0" name=""/>
        <dsp:cNvSpPr/>
      </dsp:nvSpPr>
      <dsp:spPr>
        <a:xfrm>
          <a:off x="1948742" y="1852850"/>
          <a:ext cx="3958472" cy="1237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87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Cristallizzazione, blocco, fermezza degli scambi e del divenire.</a:t>
          </a:r>
        </a:p>
      </dsp:txBody>
      <dsp:txXfrm>
        <a:off x="1948742" y="1852850"/>
        <a:ext cx="3958472" cy="1237022"/>
      </dsp:txXfrm>
    </dsp:sp>
    <dsp:sp modelId="{458E9219-506E-463F-BD99-5B62A41798F2}">
      <dsp:nvSpPr>
        <dsp:cNvPr id="0" name=""/>
        <dsp:cNvSpPr/>
      </dsp:nvSpPr>
      <dsp:spPr>
        <a:xfrm>
          <a:off x="1783806" y="1674169"/>
          <a:ext cx="865915" cy="129887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266A4-72B0-4C92-BC64-720A1134CF91}">
      <dsp:nvSpPr>
        <dsp:cNvPr id="0" name=""/>
        <dsp:cNvSpPr/>
      </dsp:nvSpPr>
      <dsp:spPr>
        <a:xfrm>
          <a:off x="1948742" y="3410124"/>
          <a:ext cx="3958472" cy="1237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87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Solitudine come rifugio regressivo, si diviene vittime della claustrofilia.</a:t>
          </a:r>
        </a:p>
      </dsp:txBody>
      <dsp:txXfrm>
        <a:off x="1948742" y="3410124"/>
        <a:ext cx="3958472" cy="1237022"/>
      </dsp:txXfrm>
    </dsp:sp>
    <dsp:sp modelId="{A4D1F937-00C0-4D57-90D8-55644951DA78}">
      <dsp:nvSpPr>
        <dsp:cNvPr id="0" name=""/>
        <dsp:cNvSpPr/>
      </dsp:nvSpPr>
      <dsp:spPr>
        <a:xfrm>
          <a:off x="1783806" y="3231443"/>
          <a:ext cx="865915" cy="129887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A6147-FEAA-49CA-88C1-538ECB2C968F}">
      <dsp:nvSpPr>
        <dsp:cNvPr id="0" name=""/>
        <dsp:cNvSpPr/>
      </dsp:nvSpPr>
      <dsp:spPr>
        <a:xfrm>
          <a:off x="0" y="514"/>
          <a:ext cx="104789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9BCF6F-5651-4866-A685-18EFD5224B43}">
      <dsp:nvSpPr>
        <dsp:cNvPr id="0" name=""/>
        <dsp:cNvSpPr/>
      </dsp:nvSpPr>
      <dsp:spPr>
        <a:xfrm>
          <a:off x="0" y="514"/>
          <a:ext cx="10478980" cy="60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Pienezza / Vuoto</a:t>
          </a:r>
          <a:endParaRPr lang="en-US" sz="2800" kern="1200"/>
        </a:p>
      </dsp:txBody>
      <dsp:txXfrm>
        <a:off x="0" y="514"/>
        <a:ext cx="10478980" cy="602534"/>
      </dsp:txXfrm>
    </dsp:sp>
    <dsp:sp modelId="{4D5BB4B4-0218-4EE5-B331-0D88EFA7FA4B}">
      <dsp:nvSpPr>
        <dsp:cNvPr id="0" name=""/>
        <dsp:cNvSpPr/>
      </dsp:nvSpPr>
      <dsp:spPr>
        <a:xfrm>
          <a:off x="0" y="603049"/>
          <a:ext cx="104789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FD7586-9B73-4C19-8759-38D034A765F0}">
      <dsp:nvSpPr>
        <dsp:cNvPr id="0" name=""/>
        <dsp:cNvSpPr/>
      </dsp:nvSpPr>
      <dsp:spPr>
        <a:xfrm>
          <a:off x="0" y="603049"/>
          <a:ext cx="10478980" cy="60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Impegno / Fuga</a:t>
          </a:r>
          <a:endParaRPr lang="en-US" sz="2800" kern="1200"/>
        </a:p>
      </dsp:txBody>
      <dsp:txXfrm>
        <a:off x="0" y="603049"/>
        <a:ext cx="10478980" cy="602534"/>
      </dsp:txXfrm>
    </dsp:sp>
    <dsp:sp modelId="{AAE63FDD-5479-466C-8885-20AB4E846391}">
      <dsp:nvSpPr>
        <dsp:cNvPr id="0" name=""/>
        <dsp:cNvSpPr/>
      </dsp:nvSpPr>
      <dsp:spPr>
        <a:xfrm>
          <a:off x="0" y="1205584"/>
          <a:ext cx="104789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230946-2FE1-4127-BFFC-852104BC5B0F}">
      <dsp:nvSpPr>
        <dsp:cNvPr id="0" name=""/>
        <dsp:cNvSpPr/>
      </dsp:nvSpPr>
      <dsp:spPr>
        <a:xfrm>
          <a:off x="0" y="1205584"/>
          <a:ext cx="10478980" cy="60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Consapevolezza / Autoinganno</a:t>
          </a:r>
          <a:endParaRPr lang="en-US" sz="2800" kern="1200"/>
        </a:p>
      </dsp:txBody>
      <dsp:txXfrm>
        <a:off x="0" y="1205584"/>
        <a:ext cx="10478980" cy="602534"/>
      </dsp:txXfrm>
    </dsp:sp>
    <dsp:sp modelId="{17174F14-218F-401B-9D9F-1A6A36DF293C}">
      <dsp:nvSpPr>
        <dsp:cNvPr id="0" name=""/>
        <dsp:cNvSpPr/>
      </dsp:nvSpPr>
      <dsp:spPr>
        <a:xfrm>
          <a:off x="0" y="1808119"/>
          <a:ext cx="104789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5CCC4D-5950-431F-86EA-7E30D34C2F0B}">
      <dsp:nvSpPr>
        <dsp:cNvPr id="0" name=""/>
        <dsp:cNvSpPr/>
      </dsp:nvSpPr>
      <dsp:spPr>
        <a:xfrm>
          <a:off x="0" y="1808119"/>
          <a:ext cx="10478980" cy="60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Ricerca / Stasi </a:t>
          </a:r>
          <a:endParaRPr lang="en-US" sz="2800" kern="1200"/>
        </a:p>
      </dsp:txBody>
      <dsp:txXfrm>
        <a:off x="0" y="1808119"/>
        <a:ext cx="10478980" cy="602534"/>
      </dsp:txXfrm>
    </dsp:sp>
    <dsp:sp modelId="{03DE4D7F-6E06-4625-B335-1A1C9EB742C5}">
      <dsp:nvSpPr>
        <dsp:cNvPr id="0" name=""/>
        <dsp:cNvSpPr/>
      </dsp:nvSpPr>
      <dsp:spPr>
        <a:xfrm>
          <a:off x="0" y="2410654"/>
          <a:ext cx="104789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DE5269-4E40-41C1-8705-2F6F7AF6F7D4}">
      <dsp:nvSpPr>
        <dsp:cNvPr id="0" name=""/>
        <dsp:cNvSpPr/>
      </dsp:nvSpPr>
      <dsp:spPr>
        <a:xfrm>
          <a:off x="0" y="2410654"/>
          <a:ext cx="10478980" cy="60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Creatività / Depressione</a:t>
          </a:r>
          <a:endParaRPr lang="en-US" sz="2800" kern="1200"/>
        </a:p>
      </dsp:txBody>
      <dsp:txXfrm>
        <a:off x="0" y="2410654"/>
        <a:ext cx="10478980" cy="602534"/>
      </dsp:txXfrm>
    </dsp:sp>
    <dsp:sp modelId="{D10AFF7D-7B07-4C65-95C1-9456DC1E7A8C}">
      <dsp:nvSpPr>
        <dsp:cNvPr id="0" name=""/>
        <dsp:cNvSpPr/>
      </dsp:nvSpPr>
      <dsp:spPr>
        <a:xfrm>
          <a:off x="0" y="3013189"/>
          <a:ext cx="104789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4E3AF6-09A8-4F04-B26F-766FD6A3B9DF}">
      <dsp:nvSpPr>
        <dsp:cNvPr id="0" name=""/>
        <dsp:cNvSpPr/>
      </dsp:nvSpPr>
      <dsp:spPr>
        <a:xfrm>
          <a:off x="0" y="3013189"/>
          <a:ext cx="10478980" cy="60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Gloria / Vergogna</a:t>
          </a:r>
          <a:endParaRPr lang="en-US" sz="2800" kern="1200" dirty="0"/>
        </a:p>
      </dsp:txBody>
      <dsp:txXfrm>
        <a:off x="0" y="3013189"/>
        <a:ext cx="10478980" cy="602534"/>
      </dsp:txXfrm>
    </dsp:sp>
    <dsp:sp modelId="{9BC07EAA-3994-47C0-8196-597D2294173A}">
      <dsp:nvSpPr>
        <dsp:cNvPr id="0" name=""/>
        <dsp:cNvSpPr/>
      </dsp:nvSpPr>
      <dsp:spPr>
        <a:xfrm>
          <a:off x="0" y="3615724"/>
          <a:ext cx="104789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DE46F4-DAB9-4972-B1F1-B82207105DA1}">
      <dsp:nvSpPr>
        <dsp:cNvPr id="0" name=""/>
        <dsp:cNvSpPr/>
      </dsp:nvSpPr>
      <dsp:spPr>
        <a:xfrm>
          <a:off x="0" y="3615724"/>
          <a:ext cx="10478980" cy="60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Antidoto ai rapporti vuoti / Propensione a seguire totalitarismi</a:t>
          </a:r>
          <a:endParaRPr lang="en-US" sz="2800" kern="1200"/>
        </a:p>
      </dsp:txBody>
      <dsp:txXfrm>
        <a:off x="0" y="3615724"/>
        <a:ext cx="10478980" cy="602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88203-6F67-4BFB-BE9F-6AF0C3F8D7A3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E02F7-E066-48F1-951F-BB8BA2FD69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2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CFA0038-7055-434C-B6C4-B8C69565C60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20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34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53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ayout personalizza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35641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it-IT" noProof="0"/>
              <a:t>Ordine del giorno</a:t>
            </a:r>
          </a:p>
        </p:txBody>
      </p:sp>
      <p:sp>
        <p:nvSpPr>
          <p:cNvPr id="29" name="Segnaposto immagin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137" y="2225040"/>
            <a:ext cx="3557587" cy="36680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2" name="Segnaposto tes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9432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/>
              <a:t>Fare clic per modificare lo schema </a:t>
            </a:r>
            <a:br>
              <a:rPr lang="it-IT" noProof="0"/>
            </a:br>
            <a:r>
              <a:rPr lang="it-IT" noProof="0"/>
              <a:t>stili del testo</a:t>
            </a:r>
          </a:p>
        </p:txBody>
      </p:sp>
      <p:sp>
        <p:nvSpPr>
          <p:cNvPr id="33" name="Segnaposto tes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32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/>
              <a:t>Fare clic per modificare lo schema </a:t>
            </a:r>
            <a:br>
              <a:rPr lang="it-IT" noProof="0"/>
            </a:br>
            <a:r>
              <a:rPr lang="it-IT" noProof="0"/>
              <a:t>stili del testo</a:t>
            </a:r>
          </a:p>
        </p:txBody>
      </p:sp>
      <p:sp>
        <p:nvSpPr>
          <p:cNvPr id="34" name="Segnaposto tes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32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/>
              <a:t>Fare clic per modificare lo schema </a:t>
            </a:r>
            <a:br>
              <a:rPr lang="it-IT" noProof="0"/>
            </a:br>
            <a:r>
              <a:rPr lang="it-IT" noProof="0"/>
              <a:t>stili del testo</a:t>
            </a:r>
          </a:p>
        </p:txBody>
      </p:sp>
      <p:sp>
        <p:nvSpPr>
          <p:cNvPr id="35" name="Segnaposto tes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432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/>
              <a:t>Fare clic per modificare lo schema </a:t>
            </a:r>
            <a:br>
              <a:rPr lang="it-IT" noProof="0"/>
            </a:br>
            <a:r>
              <a:rPr lang="it-IT" noProof="0"/>
              <a:t>stili del testo</a:t>
            </a:r>
          </a:p>
        </p:txBody>
      </p:sp>
      <p:sp>
        <p:nvSpPr>
          <p:cNvPr id="36" name="Segnaposto tes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9432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/>
              <a:t>Fare clic per modificare lo schema </a:t>
            </a:r>
            <a:br>
              <a:rPr lang="it-IT" noProof="0"/>
            </a:br>
            <a:r>
              <a:rPr lang="it-IT" noProof="0"/>
              <a:t>stili del testo</a:t>
            </a:r>
          </a:p>
        </p:txBody>
      </p:sp>
      <p:sp>
        <p:nvSpPr>
          <p:cNvPr id="42" name="Forma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2698813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778137" y="0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21704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it-IT" noProof="0"/>
              <a:t>Fare clic per inserire il titolo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836271"/>
            <a:ext cx="3523423" cy="5185458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852801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yout personalizza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0"/>
            <a:ext cx="1137043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34288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Intestazione sezione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719574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214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4209" y="1203769"/>
            <a:ext cx="9563582" cy="5060062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F595BB60-922F-4254-AD20-DEA3FA4B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08" y="339162"/>
            <a:ext cx="9563581" cy="823070"/>
          </a:xfrm>
          <a:noFill/>
        </p:spPr>
        <p:txBody>
          <a:bodyPr lIns="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1441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immagine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6" name="Segnaposto immagine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524172"/>
            <a:ext cx="2578099" cy="2508588"/>
          </a:xfrm>
        </p:spPr>
        <p:txBody>
          <a:bodyPr lIns="0" rtlCol="0" anchor="t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it-IT" noProof="0"/>
              <a:t>Fare clic qui per inserire </a:t>
            </a:r>
            <a:br>
              <a:rPr lang="it-IT" noProof="0"/>
            </a:br>
            <a:r>
              <a:rPr lang="it-IT" noProof="0"/>
              <a:t>il titolo della diapositiva</a:t>
            </a:r>
          </a:p>
        </p:txBody>
      </p:sp>
      <p:sp>
        <p:nvSpPr>
          <p:cNvPr id="9" name="Forma 62">
            <a:extLst>
              <a:ext uri="{FF2B5EF4-FFF2-40B4-BE49-F238E27FC236}">
                <a16:creationId xmlns:a16="http://schemas.microsoft.com/office/drawing/2014/main" id="{77A2F74A-3B1A-417B-8998-62F0E7EF0E74}"/>
              </a:ext>
            </a:extLst>
          </p:cNvPr>
          <p:cNvSpPr/>
          <p:nvPr userDrawn="1"/>
        </p:nvSpPr>
        <p:spPr>
          <a:xfrm rot="16200000" flipV="1">
            <a:off x="965155" y="-70306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/>
          </a:p>
        </p:txBody>
      </p:sp>
    </p:spTree>
    <p:extLst>
      <p:ext uri="{BB962C8B-B14F-4D97-AF65-F5344CB8AC3E}">
        <p14:creationId xmlns:p14="http://schemas.microsoft.com/office/powerpoint/2010/main" val="2900483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10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1" name="Segnaposto testo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INSERIRE IL SOTTOTITOLO QUI</a:t>
            </a:r>
          </a:p>
        </p:txBody>
      </p:sp>
      <p:sp>
        <p:nvSpPr>
          <p:cNvPr id="4" name="Segnaposto tabella 3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una tabella</a:t>
            </a:r>
          </a:p>
        </p:txBody>
      </p:sp>
    </p:spTree>
    <p:extLst>
      <p:ext uri="{BB962C8B-B14F-4D97-AF65-F5344CB8AC3E}">
        <p14:creationId xmlns:p14="http://schemas.microsoft.com/office/powerpoint/2010/main" val="351493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2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59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79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63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4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09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1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44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apelligreta29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aturale.com/fiore-di-loto-caratteristiche-simbologia-storia-e-tradizion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S-RiRuCmZlQ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9E5C58-BE78-46BF-A179-B6011F5C8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11" y="1701518"/>
            <a:ext cx="5221185" cy="3072015"/>
          </a:xfrm>
        </p:spPr>
        <p:txBody>
          <a:bodyPr anchor="b">
            <a:normAutofit fontScale="90000"/>
          </a:bodyPr>
          <a:lstStyle/>
          <a:p>
            <a:r>
              <a:rPr lang="it-IT" dirty="0">
                <a:solidFill>
                  <a:srgbClr val="FF9514"/>
                </a:solidFill>
              </a:rPr>
              <a:t>IL TEMPO VOLA: UNO SGUARDO ALL’AVANZARE DELL’ETÀ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A527EC-60D2-47F0-BFE5-452933563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423" y="5785360"/>
            <a:ext cx="3729066" cy="1005186"/>
          </a:xfrm>
        </p:spPr>
        <p:txBody>
          <a:bodyPr anchor="t">
            <a:normAutofit fontScale="62500" lnSpcReduction="20000"/>
          </a:bodyPr>
          <a:lstStyle/>
          <a:p>
            <a:pPr algn="l"/>
            <a:r>
              <a:rPr lang="it-IT" dirty="0"/>
              <a:t>Dottoressa Greta Capelli</a:t>
            </a:r>
          </a:p>
          <a:p>
            <a:pPr algn="l"/>
            <a:r>
              <a:rPr lang="it-IT" dirty="0"/>
              <a:t>Terza Università Bergamo</a:t>
            </a:r>
          </a:p>
          <a:p>
            <a:pPr algn="l"/>
            <a:r>
              <a:rPr lang="it-IT" dirty="0"/>
              <a:t>Contatti: </a:t>
            </a:r>
            <a:r>
              <a:rPr lang="it-IT" dirty="0">
                <a:hlinkClick r:id="rId2"/>
              </a:rPr>
              <a:t>capelligreta29@gmail.com</a:t>
            </a:r>
            <a:r>
              <a:rPr lang="it-IT" dirty="0"/>
              <a:t> 3314047249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lemento grafico 4" descr="Mongolfiera contorno">
            <a:extLst>
              <a:ext uri="{FF2B5EF4-FFF2-40B4-BE49-F238E27FC236}">
                <a16:creationId xmlns:a16="http://schemas.microsoft.com/office/drawing/2014/main" id="{B99341BA-E375-48AE-8594-8C70DD454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3046" y="1209578"/>
            <a:ext cx="4055897" cy="40558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24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19F92-359C-46B9-B2DE-47DF8710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24053" cy="903838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4E91F0"/>
                </a:solidFill>
              </a:rPr>
              <a:t>Come uscirne?</a:t>
            </a:r>
            <a:br>
              <a:rPr lang="it-IT" dirty="0">
                <a:solidFill>
                  <a:srgbClr val="4E91F0"/>
                </a:solidFill>
              </a:rPr>
            </a:br>
            <a:r>
              <a:rPr lang="it-IT" dirty="0">
                <a:solidFill>
                  <a:srgbClr val="4E91F0"/>
                </a:solidFill>
              </a:rPr>
              <a:t>La scelta e la ricerca sono attive, impegnative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14908B-BC64-487A-846A-EC7CFB533AE7}"/>
              </a:ext>
            </a:extLst>
          </p:cNvPr>
          <p:cNvSpPr txBox="1"/>
          <p:nvPr/>
        </p:nvSpPr>
        <p:spPr>
          <a:xfrm>
            <a:off x="3176158" y="1545163"/>
            <a:ext cx="62701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Iniziative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Corsi e gruppi (aspetto coesivo sono gli obiettivi comuni).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Volontariato (di solito ci orientiamo verso ambiti che più o meno da vicino ci «riguardano»).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Parrocchia, comunità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Auto aiuto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Conferenze, concerti, mostre (impegno e dedizione)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DEEA241-2AF0-4425-934B-351270F89807}"/>
              </a:ext>
            </a:extLst>
          </p:cNvPr>
          <p:cNvSpPr txBox="1"/>
          <p:nvPr/>
        </p:nvSpPr>
        <p:spPr>
          <a:xfrm>
            <a:off x="2837467" y="5514681"/>
            <a:ext cx="694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Il rapporto con gli altri è tanto più difficile tanto più se ne ha bisogno</a:t>
            </a:r>
          </a:p>
        </p:txBody>
      </p:sp>
    </p:spTree>
    <p:extLst>
      <p:ext uri="{BB962C8B-B14F-4D97-AF65-F5344CB8AC3E}">
        <p14:creationId xmlns:p14="http://schemas.microsoft.com/office/powerpoint/2010/main" val="1703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E4E5C-0B31-C4A6-AB17-34CEEA30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4E91F0"/>
                </a:solidFill>
              </a:rPr>
              <a:t>Come uscirne?</a:t>
            </a:r>
            <a:br>
              <a:rPr lang="it-IT" dirty="0">
                <a:solidFill>
                  <a:srgbClr val="4E91F0"/>
                </a:solidFill>
              </a:rPr>
            </a:br>
            <a:r>
              <a:rPr lang="it-IT" dirty="0">
                <a:solidFill>
                  <a:srgbClr val="4E91F0"/>
                </a:solidFill>
              </a:rPr>
              <a:t>La scelta e la ricerca sono attive, impegnative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AB8A5A-104C-BED8-3CF9-FD5CE2B2B389}"/>
              </a:ext>
            </a:extLst>
          </p:cNvPr>
          <p:cNvSpPr txBox="1"/>
          <p:nvPr/>
        </p:nvSpPr>
        <p:spPr>
          <a:xfrm>
            <a:off x="1203650" y="1951746"/>
            <a:ext cx="83042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. Il senso di non appartenenza può aver scatenato in noi delle «paranoie», pertanto è normale che inizialmente gli altri possano apparirci più brutti e antipatici di quanto non lo siano realmente. </a:t>
            </a:r>
          </a:p>
          <a:p>
            <a:endParaRPr lang="it-IT" dirty="0"/>
          </a:p>
          <a:p>
            <a:r>
              <a:rPr lang="it-IT" dirty="0"/>
              <a:t>. Scarsità di occasioni di incontro spontanee, la ricerca è attiva.</a:t>
            </a:r>
          </a:p>
          <a:p>
            <a:endParaRPr lang="it-IT" dirty="0"/>
          </a:p>
          <a:p>
            <a:r>
              <a:rPr lang="it-IT" dirty="0"/>
              <a:t>.Se si è soli da tempo, è meglio partire da iniziative che non creino troppa soggezione. Non c’è niente di perfetto o di completamente controllabile. Dobbiamo conquistare il coraggio dell’imperfezione.</a:t>
            </a:r>
          </a:p>
          <a:p>
            <a:endParaRPr lang="it-IT" dirty="0"/>
          </a:p>
          <a:p>
            <a:r>
              <a:rPr lang="it-IT" dirty="0"/>
              <a:t>.Le relazioni ci permettono di divenire consapevoli che spesso, ciò di cui siamo alla ricerca è già presente dentro di noi. (Mago di </a:t>
            </a:r>
            <a:r>
              <a:rPr lang="it-IT" dirty="0" err="1"/>
              <a:t>Oz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.Parlare/fare insieme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434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B19DCE-42D4-EEED-7C74-BD88A85DD6FF}"/>
              </a:ext>
            </a:extLst>
          </p:cNvPr>
          <p:cNvSpPr txBox="1"/>
          <p:nvPr/>
        </p:nvSpPr>
        <p:spPr>
          <a:xfrm>
            <a:off x="838200" y="1825625"/>
            <a:ext cx="53875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Dobbiamo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rompere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circolo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vizioso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giù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solo e poi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rimango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solo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troppo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giù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meglio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degli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amici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sostare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dell’amicizia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perfetta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Spesso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solitudine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un passaggio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cambiamento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crescita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4" name="Immagine 3" descr="Immagine che contiene pianta, Pianta acquatica, Ninfea, acqua&#10;&#10;Descrizione generata automaticamente">
            <a:extLst>
              <a:ext uri="{FF2B5EF4-FFF2-40B4-BE49-F238E27FC236}">
                <a16:creationId xmlns:a16="http://schemas.microsoft.com/office/drawing/2014/main" id="{01EFE944-1676-B65F-3C24-FADED8B80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699" r="1319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19EB2F-AC16-D191-BC97-99260FE8BFA8}"/>
              </a:ext>
            </a:extLst>
          </p:cNvPr>
          <p:cNvSpPr txBox="1"/>
          <p:nvPr/>
        </p:nvSpPr>
        <p:spPr>
          <a:xfrm>
            <a:off x="8980865" y="6657945"/>
            <a:ext cx="321113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www.innaturale.com/fiore-di-loto-caratteristiche-simbologia-storia-e-tradizion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25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D70033-72FA-4919-8FA4-F010207FC222}"/>
              </a:ext>
            </a:extLst>
          </p:cNvPr>
          <p:cNvSpPr txBox="1"/>
          <p:nvPr/>
        </p:nvSpPr>
        <p:spPr>
          <a:xfrm>
            <a:off x="3317288" y="1456091"/>
            <a:ext cx="55574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/>
              <a:t>Abbandonare la maschera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Saper fare domande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Conquistare il coraggio dell’imperfezione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Cambiare il vizioso in virtuoso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Attenzione alle proiezioni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Ispirarsi alla spontaneità dei bambini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Essere l’amico che si desidera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Comunicazione empatica ed assertiva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Riconoscersi tra simili</a:t>
            </a:r>
          </a:p>
        </p:txBody>
      </p:sp>
    </p:spTree>
    <p:extLst>
      <p:ext uri="{BB962C8B-B14F-4D97-AF65-F5344CB8AC3E}">
        <p14:creationId xmlns:p14="http://schemas.microsoft.com/office/powerpoint/2010/main" val="126886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7DAB3A-AFCF-A7B7-E1F5-5B64DE63CDF1}"/>
              </a:ext>
            </a:extLst>
          </p:cNvPr>
          <p:cNvSpPr txBox="1"/>
          <p:nvPr/>
        </p:nvSpPr>
        <p:spPr>
          <a:xfrm>
            <a:off x="1352939" y="1726162"/>
            <a:ext cx="95078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Quando abbiamo recuperato il sano contatto con l’altro e siamo usciti dalla dinamica difensiva della solitudine nuvolosa ….</a:t>
            </a:r>
          </a:p>
          <a:p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sz="3200" dirty="0"/>
              <a:t>COME PROTEGGIAMO E COLTIVIAMO UNA SOLITUDINE, INVECE, CONTEMPLATIVA E GENERATIVA?</a:t>
            </a:r>
          </a:p>
        </p:txBody>
      </p:sp>
    </p:spTree>
    <p:extLst>
      <p:ext uri="{BB962C8B-B14F-4D97-AF65-F5344CB8AC3E}">
        <p14:creationId xmlns:p14="http://schemas.microsoft.com/office/powerpoint/2010/main" val="153042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A1DF55-493F-4B54-90EA-A7FFE2AB923E}"/>
              </a:ext>
            </a:extLst>
          </p:cNvPr>
          <p:cNvSpPr txBox="1"/>
          <p:nvPr/>
        </p:nvSpPr>
        <p:spPr>
          <a:xfrm>
            <a:off x="0" y="2247398"/>
            <a:ext cx="12092473" cy="4517296"/>
          </a:xfrm>
          <a:prstGeom prst="rect">
            <a:avLst/>
          </a:prstGeom>
          <a:solidFill>
            <a:schemeClr val="accent2"/>
          </a:solidFill>
        </p:spPr>
        <p:txBody>
          <a:bodyPr vert="horz" lIns="5400000" tIns="216000" rIns="180000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it-IT" sz="2000" b="0" i="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Soprattutto nelle grandi città, svolgere attività in Solitudine è guardato con occhio incuriosito, talvolta considerato da «sfigati». </a:t>
            </a:r>
          </a:p>
          <a:p>
            <a:pPr>
              <a:spcBef>
                <a:spcPts val="1000"/>
              </a:spcBef>
            </a:pPr>
            <a:endParaRPr lang="it-IT" sz="2000" b="0" i="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r>
              <a:rPr lang="it-IT" sz="2000" b="0" i="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Ma stare con la propria Solitudine è proprio un atto anti individualista e anti egoista. La Solitudine non sazia del proprio rapporto con se stessi, ma anzi ponendoci in contatto con la nostra reale interiorità, ci prepara a divenire autenticamente disponibili per gli altri.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CFBC22F-B301-4743-82DE-09B7172C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095" y="353556"/>
            <a:ext cx="6435524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3400" b="1" i="0" kern="1200" spc="-150" dirty="0">
                <a:solidFill>
                  <a:srgbClr val="008000"/>
                </a:solidFill>
                <a:latin typeface="+mj-lt"/>
                <a:ea typeface="+mj-ea"/>
                <a:cs typeface="Gill Sans" panose="020B0502020104020203" pitchFamily="34" charset="-79"/>
              </a:rPr>
              <a:t>Necessario il superamento dello stigma legato alla Solitudine</a:t>
            </a:r>
          </a:p>
        </p:txBody>
      </p:sp>
      <p:pic>
        <p:nvPicPr>
          <p:cNvPr id="7" name="Elemento grafico 6" descr="Landwirtschaft contorno">
            <a:extLst>
              <a:ext uri="{FF2B5EF4-FFF2-40B4-BE49-F238E27FC236}">
                <a16:creationId xmlns:a16="http://schemas.microsoft.com/office/drawing/2014/main" id="{5D09BF47-5590-4C53-93AB-0BBABD8DC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836" y="877175"/>
            <a:ext cx="3523423" cy="352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5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1EB346-72EE-496B-91D5-4858914A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Solitudine è anche un limite sano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867A30-4363-4C4B-9A8F-B12B31C1DFE1}"/>
              </a:ext>
            </a:extLst>
          </p:cNvPr>
          <p:cNvSpPr txBox="1"/>
          <p:nvPr/>
        </p:nvSpPr>
        <p:spPr>
          <a:xfrm>
            <a:off x="2636667" y="2225503"/>
            <a:ext cx="6214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«</a:t>
            </a:r>
            <a:r>
              <a:rPr lang="it-IT" sz="2000" dirty="0">
                <a:solidFill>
                  <a:schemeClr val="bg1"/>
                </a:solidFill>
              </a:rPr>
              <a:t>Accade, ad esempio, che spesso le madri si lascino invadere dai figli, o in generale dai bisogni di tutti. Dire no sembra impossibile, eppure il loro esserci si carica di rancore e disperazione. Perché sembra che tutti abbiano diritto a una vita propria, tranne loro. È quella rabbia accumulata che avvelena il pranzo preparato con gentilezza. Se questo malessere è ingoiato ci fa ammalare, se espresso fa esplodere il mondo. La cosa peggiore è chiedere il conto, pretendere un’inversione dei ruoli, esigere amore e contrapporsi alla gioia altrui, come se questa venisse sottratta da noi.»</a:t>
            </a:r>
          </a:p>
        </p:txBody>
      </p:sp>
    </p:spTree>
    <p:extLst>
      <p:ext uri="{BB962C8B-B14F-4D97-AF65-F5344CB8AC3E}">
        <p14:creationId xmlns:p14="http://schemas.microsoft.com/office/powerpoint/2010/main" val="225561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0A725F-FD36-1C06-2017-E824DC520A5D}"/>
              </a:ext>
            </a:extLst>
          </p:cNvPr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Come in tutte le </a:t>
            </a:r>
            <a:r>
              <a:rPr lang="en-US" dirty="0" err="1"/>
              <a:t>cose</a:t>
            </a:r>
            <a:r>
              <a:rPr lang="en-US" dirty="0"/>
              <a:t>, la </a:t>
            </a:r>
            <a:r>
              <a:rPr lang="en-US" dirty="0" err="1"/>
              <a:t>sfida</a:t>
            </a:r>
            <a:r>
              <a:rPr lang="en-US" dirty="0"/>
              <a:t> </a:t>
            </a:r>
            <a:r>
              <a:rPr lang="en-US" dirty="0" err="1"/>
              <a:t>consiste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ricerca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misura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equilibrata</a:t>
            </a:r>
            <a:r>
              <a:rPr lang="en-US" dirty="0"/>
              <a:t>. </a:t>
            </a:r>
            <a:r>
              <a:rPr lang="en-US" dirty="0" err="1"/>
              <a:t>Avendo</a:t>
            </a:r>
            <a:r>
              <a:rPr lang="en-US" dirty="0"/>
              <a:t> in </a:t>
            </a:r>
            <a:r>
              <a:rPr lang="en-US" dirty="0" err="1"/>
              <a:t>mente</a:t>
            </a:r>
            <a:r>
              <a:rPr lang="en-US" dirty="0"/>
              <a:t> tale </a:t>
            </a:r>
            <a:r>
              <a:rPr lang="en-US" dirty="0" err="1"/>
              <a:t>equilibrio</a:t>
            </a:r>
            <a:r>
              <a:rPr lang="en-US" dirty="0"/>
              <a:t>, la </a:t>
            </a:r>
            <a:r>
              <a:rPr lang="en-US" dirty="0" err="1"/>
              <a:t>solitudine</a:t>
            </a:r>
            <a:r>
              <a:rPr lang="en-US" dirty="0"/>
              <a:t> è un </a:t>
            </a:r>
            <a:r>
              <a:rPr lang="en-US" dirty="0" err="1"/>
              <a:t>vissuto</a:t>
            </a:r>
            <a:r>
              <a:rPr lang="en-US" dirty="0"/>
              <a:t> </a:t>
            </a:r>
            <a:r>
              <a:rPr lang="en-US" dirty="0" err="1"/>
              <a:t>prezioso</a:t>
            </a:r>
            <a:r>
              <a:rPr lang="en-US" dirty="0"/>
              <a:t> e da ricercare.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ELOGIO ALLA SOLITUDINE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hlinkClick r:id="rId2"/>
              </a:rPr>
              <a:t>https://www.youtube.com/watch?v=S-RiRuCmZlQ</a:t>
            </a:r>
            <a:r>
              <a:rPr lang="en-US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La </a:t>
            </a:r>
            <a:r>
              <a:rPr lang="en-US" dirty="0" err="1"/>
              <a:t>solitudine</a:t>
            </a:r>
            <a:r>
              <a:rPr lang="en-US" dirty="0"/>
              <a:t> è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questione</a:t>
            </a:r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COLLETTIVA</a:t>
            </a:r>
          </a:p>
        </p:txBody>
      </p:sp>
      <p:pic>
        <p:nvPicPr>
          <p:cNvPr id="4" name="Immagine 3" descr="Immagine che contiene concerto, Artista musicale, cantante, Cantare&#10;&#10;Descrizione generata automaticamente">
            <a:extLst>
              <a:ext uri="{FF2B5EF4-FFF2-40B4-BE49-F238E27FC236}">
                <a16:creationId xmlns:a16="http://schemas.microsoft.com/office/drawing/2014/main" id="{146E7784-BC4A-8D12-2455-02D5B23EF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r="26125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10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F7DA9F-2707-426A-A775-FAF1E7161D65}"/>
              </a:ext>
            </a:extLst>
          </p:cNvPr>
          <p:cNvSpPr txBox="1"/>
          <p:nvPr/>
        </p:nvSpPr>
        <p:spPr>
          <a:xfrm>
            <a:off x="518160" y="524172"/>
            <a:ext cx="2578099" cy="250858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40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rPr>
              <a:t>Arcani Maggiori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it-IT" sz="4000" b="1" i="0" kern="1200" spc="-150">
              <a:solidFill>
                <a:schemeClr val="tx2"/>
              </a:solidFill>
              <a:latin typeface="+mj-lt"/>
              <a:ea typeface="+mj-ea"/>
              <a:cs typeface="Gill Sans" panose="020B0502020104020203" pitchFamily="34" charset="-79"/>
            </a:endParaRPr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52916675-9515-4582-8237-1910EAE36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555" y="234950"/>
            <a:ext cx="3684269" cy="632618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DCF48A7-B71A-4C8F-B62A-A5EA77537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18" y="301841"/>
            <a:ext cx="3765982" cy="625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8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E40CD550-9DE4-4F5A-A1CE-0148DED1BE03}"/>
              </a:ext>
            </a:extLst>
          </p:cNvPr>
          <p:cNvGraphicFramePr/>
          <p:nvPr/>
        </p:nvGraphicFramePr>
        <p:xfrm>
          <a:off x="-392769" y="1448981"/>
          <a:ext cx="6827914" cy="4908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07083408-A094-40DE-BFC3-F7611878498D}"/>
              </a:ext>
            </a:extLst>
          </p:cNvPr>
          <p:cNvGraphicFramePr/>
          <p:nvPr/>
        </p:nvGraphicFramePr>
        <p:xfrm>
          <a:off x="5135418" y="1521349"/>
          <a:ext cx="7691021" cy="476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4238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3634BE-E544-4BCA-A682-FECA9DFCB10C}"/>
              </a:ext>
            </a:extLst>
          </p:cNvPr>
          <p:cNvSpPr txBox="1"/>
          <p:nvPr/>
        </p:nvSpPr>
        <p:spPr>
          <a:xfrm>
            <a:off x="1088872" y="1159423"/>
            <a:ext cx="7523826" cy="462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solidFill>
                  <a:srgbClr val="1A1A1A"/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 compiere il suo primo respiro il neonato deve superare una notevole resistenza dei polmoni i quali devono dilatarsi, il primissimo atto inspiratorio è faticoso e doloroso. I primi difficoltosi respiri sono anche i più intensi e profondi perché consentono di spremere ulteriormente il liquido contenuto negli alveoli, azione che inizia durante il parto, e di stabilizzare la tensione polmonare per mezzo del surfactante, una sostanza tensioattiva, che ha lo specifico compito di mantenere aperti e funzionanti gli alveoli durante il ciclo respiratorio.</a:t>
            </a:r>
            <a:r>
              <a:rPr lang="it-IT" kern="100" dirty="0">
                <a:solidFill>
                  <a:srgbClr val="1A1A1A"/>
                </a:solidFill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principali fattori che attivano il respiro del neonato sono la compressione del torace nel canale del parto e lo stimolo cerebrale provocato dallo stravolgimento ambientale percepito dai sensi (luce, freddo, spazio, estensione, prensione). Il primo vagito, più che un respiro, è un ‘urlo’ provocato dall’espirazione che segue la prima inspirazione forzata.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Paper tradotti in italiano: Humanitas San Pio X, Associazione Manzini (</a:t>
            </a:r>
            <a:r>
              <a:rPr lang="it-IT" sz="1800" i="1" kern="100" dirty="0" err="1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rebirthing</a:t>
            </a:r>
            <a:r>
              <a:rPr lang="it-IT" sz="1800" i="1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 Baby Wellness Foundatio</a:t>
            </a:r>
            <a:r>
              <a:rPr lang="it-IT" i="1" kern="100" dirty="0"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endParaRPr lang="it-IT" sz="1800" i="1" kern="100" dirty="0">
              <a:effectLst/>
              <a:latin typeface="Abadi" panose="020B06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EE356D-56C9-5B08-23DF-AD9BED5010D4}"/>
              </a:ext>
            </a:extLst>
          </p:cNvPr>
          <p:cNvSpPr txBox="1"/>
          <p:nvPr/>
        </p:nvSpPr>
        <p:spPr>
          <a:xfrm>
            <a:off x="1088872" y="634482"/>
            <a:ext cx="566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OTTO RANK – IL TRAUMA DELLA NASCITA</a:t>
            </a:r>
          </a:p>
        </p:txBody>
      </p:sp>
    </p:spTree>
    <p:extLst>
      <p:ext uri="{BB962C8B-B14F-4D97-AF65-F5344CB8AC3E}">
        <p14:creationId xmlns:p14="http://schemas.microsoft.com/office/powerpoint/2010/main" val="1861479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4B1C3AB-8A53-4DF7-80E2-4676CC9D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Tu, patria mia, Solitudine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8EE477-33C1-4EAC-8114-1DD9A1E82129}"/>
              </a:ext>
            </a:extLst>
          </p:cNvPr>
          <p:cNvSpPr txBox="1"/>
          <p:nvPr/>
        </p:nvSpPr>
        <p:spPr>
          <a:xfrm>
            <a:off x="3286125" y="1476106"/>
            <a:ext cx="6096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« Amico mio, fuggi nella tua solitudine! Io ti vedo assordato dal fracasso dei grandi uomini e punzecchiato dai pungiglioni degli uomini piccoli. La foresta sa tacere dignitosamente con te. Sii di nuovo simile all’albero che tu ami, dalle ampie fronde: tacito e attento si leva sopra il mare. Là dove la solitudine finisce, comincia il mercato; e dove il mercato comincia, là comincia anche il fracasso dei grandi commedianti e il ronzio di mosche velenose.»</a:t>
            </a:r>
          </a:p>
          <a:p>
            <a:pPr algn="r"/>
            <a:endParaRPr lang="it-IT" sz="1400" dirty="0"/>
          </a:p>
          <a:p>
            <a:pPr algn="r"/>
            <a:endParaRPr lang="it-IT" sz="1400" dirty="0"/>
          </a:p>
          <a:p>
            <a:pPr algn="r"/>
            <a:r>
              <a:rPr lang="it-IT" sz="1400" dirty="0"/>
              <a:t>F. Nietzsche – Così parlò Zarathustra</a:t>
            </a:r>
          </a:p>
        </p:txBody>
      </p:sp>
    </p:spTree>
    <p:extLst>
      <p:ext uri="{BB962C8B-B14F-4D97-AF65-F5344CB8AC3E}">
        <p14:creationId xmlns:p14="http://schemas.microsoft.com/office/powerpoint/2010/main" val="275711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1DA1C5-6C77-4B32-9C43-819CA1F2D6E5}"/>
              </a:ext>
            </a:extLst>
          </p:cNvPr>
          <p:cNvSpPr txBox="1"/>
          <p:nvPr/>
        </p:nvSpPr>
        <p:spPr>
          <a:xfrm>
            <a:off x="647700" y="289560"/>
            <a:ext cx="10896600" cy="8932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2800" b="1" i="0" kern="1200" spc="-150" dirty="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rPr>
              <a:t>SOLITUDE E LONELINESS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673C904-5F05-43B1-ABC7-0815C54886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1097363"/>
            <a:ext cx="10896600" cy="602887"/>
          </a:xfrm>
        </p:spPr>
        <p:txBody>
          <a:bodyPr/>
          <a:lstStyle/>
          <a:p>
            <a:r>
              <a:rPr lang="en-US" dirty="0"/>
              <a:t>DUE TERMINI DIFFERENTI NELLA LINGUA ANGLOSASSONE</a:t>
            </a:r>
          </a:p>
        </p:txBody>
      </p:sp>
      <p:graphicFrame>
        <p:nvGraphicFramePr>
          <p:cNvPr id="12" name="CasellaDiTesto 2">
            <a:extLst>
              <a:ext uri="{FF2B5EF4-FFF2-40B4-BE49-F238E27FC236}">
                <a16:creationId xmlns:a16="http://schemas.microsoft.com/office/drawing/2014/main" id="{D254FCD3-02F7-420A-9D90-2CD591C4B09F}"/>
              </a:ext>
            </a:extLst>
          </p:cNvPr>
          <p:cNvGraphicFramePr/>
          <p:nvPr/>
        </p:nvGraphicFramePr>
        <p:xfrm>
          <a:off x="856510" y="2059619"/>
          <a:ext cx="10478980" cy="421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50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5C1689-AFD3-596D-D1EE-C23EFA9310D8}"/>
              </a:ext>
            </a:extLst>
          </p:cNvPr>
          <p:cNvSpPr txBox="1"/>
          <p:nvPr/>
        </p:nvSpPr>
        <p:spPr>
          <a:xfrm>
            <a:off x="559836" y="942391"/>
            <a:ext cx="881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SOLITUDINE SOLARE E MATURITÀ AFFETTIVA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5F2832-1AC2-E019-82AA-5CF55DBB1B90}"/>
              </a:ext>
            </a:extLst>
          </p:cNvPr>
          <p:cNvSpPr txBox="1"/>
          <p:nvPr/>
        </p:nvSpPr>
        <p:spPr>
          <a:xfrm>
            <a:off x="1110342" y="2274838"/>
            <a:ext cx="6624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È una decisione profonda e netta, interna e incoercibile, quella di stare finalmente dalla propria parte, assumersi la propria vita e amarsi così come si è. </a:t>
            </a:r>
          </a:p>
          <a:p>
            <a:r>
              <a:rPr lang="it-IT" sz="2400" dirty="0"/>
              <a:t>È dalla serenità del frequentare se stessi che possono nascere relazioni belle e sane.</a:t>
            </a:r>
          </a:p>
        </p:txBody>
      </p:sp>
    </p:spTree>
    <p:extLst>
      <p:ext uri="{BB962C8B-B14F-4D97-AF65-F5344CB8AC3E}">
        <p14:creationId xmlns:p14="http://schemas.microsoft.com/office/powerpoint/2010/main" val="4198742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CC12AB6B-2397-478A-BF32-BF0AFF5D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5" y="3974603"/>
            <a:ext cx="3124938" cy="755649"/>
          </a:xfrm>
        </p:spPr>
        <p:txBody>
          <a:bodyPr rtlCol="0"/>
          <a:lstStyle/>
          <a:p>
            <a:pPr rtl="0"/>
            <a:r>
              <a:rPr lang="it-IT" dirty="0">
                <a:solidFill>
                  <a:srgbClr val="536071"/>
                </a:solidFill>
              </a:rPr>
              <a:t>Ricapitolo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1A50CE80-CA72-48E8-BA6A-98B4A0501A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7086" y="913491"/>
            <a:ext cx="4294206" cy="755650"/>
          </a:xfrm>
        </p:spPr>
        <p:txBody>
          <a:bodyPr rtlCol="0">
            <a:normAutofit/>
          </a:bodyPr>
          <a:lstStyle/>
          <a:p>
            <a:pPr rtl="0"/>
            <a:r>
              <a:rPr lang="it-IT" sz="1800" dirty="0"/>
              <a:t>Ricerca di una definizione esaustiva per il vissuto della Solitudine.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5BAF650-FD43-47DB-AB10-61E4F4A72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7086" y="2098345"/>
            <a:ext cx="4294206" cy="755650"/>
          </a:xfrm>
        </p:spPr>
        <p:txBody>
          <a:bodyPr rtlCol="0"/>
          <a:lstStyle/>
          <a:p>
            <a:pPr rtl="0"/>
            <a:r>
              <a:rPr lang="it-IT" sz="1800" dirty="0"/>
              <a:t>Distinguere la Solitudine dall’ «essere da soli», dalle malattie dell’anima</a:t>
            </a:r>
            <a:r>
              <a:rPr lang="it-IT" dirty="0"/>
              <a:t>.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FF16BB79-5932-44CF-9C3A-407F484969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57086" y="4646434"/>
            <a:ext cx="4294206" cy="755650"/>
          </a:xfrm>
        </p:spPr>
        <p:txBody>
          <a:bodyPr rtlCol="0">
            <a:normAutofit/>
          </a:bodyPr>
          <a:lstStyle/>
          <a:p>
            <a:pPr rtl="0"/>
            <a:r>
              <a:rPr lang="it-IT" sz="1800" dirty="0"/>
              <a:t>La ricerca dell’altro è una pratica faticosa, attiva e che richiede impegno.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9C7D62EB-2597-47CE-BB7C-6A6EAB5BC0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9432" y="3427615"/>
            <a:ext cx="4294206" cy="755650"/>
          </a:xfrm>
        </p:spPr>
        <p:txBody>
          <a:bodyPr rtlCol="0">
            <a:noAutofit/>
          </a:bodyPr>
          <a:lstStyle/>
          <a:p>
            <a:pPr rtl="0"/>
            <a:r>
              <a:rPr lang="it-IT" sz="1800" dirty="0"/>
              <a:t>La Solitudine Nuvolosa come condizione universale che porta ad utilizzare la Solitudine come corazza a difesa delle proprie fragilità.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82271CFC-BF42-4890-8441-5320497A37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57086" y="5597879"/>
            <a:ext cx="4294206" cy="755650"/>
          </a:xfrm>
        </p:spPr>
        <p:txBody>
          <a:bodyPr rtlCol="0">
            <a:noAutofit/>
          </a:bodyPr>
          <a:lstStyle/>
          <a:p>
            <a:pPr rtl="0"/>
            <a:r>
              <a:rPr lang="it-IT" sz="1800" dirty="0"/>
              <a:t>Trasformare il vuoto, e la paura di osservarlo, in pienezza di vita e di noi stessi.</a:t>
            </a:r>
          </a:p>
        </p:txBody>
      </p:sp>
      <p:pic>
        <p:nvPicPr>
          <p:cNvPr id="6" name="Segnaposto immagine 5" descr="Alterations &amp; Tailoring contorno">
            <a:extLst>
              <a:ext uri="{FF2B5EF4-FFF2-40B4-BE49-F238E27FC236}">
                <a16:creationId xmlns:a16="http://schemas.microsoft.com/office/drawing/2014/main" id="{8DD52A46-1BCC-4FB6-95E4-F2FC46C68CD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93" r="1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952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DC02A0-00FD-4730-939A-900B06F58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76" y="26289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Non siamo abituati a guardarci sotto le armature, nel buio, a contattare l’interno. Ma se riuscissimo, invece, a tollerarlo ed esplorarlo, gli occhi si abituerebbero all’oscurità e scopriremmo che quello che noi chiamiamo vuoto è in realtà pieno di noi.</a:t>
            </a:r>
          </a:p>
        </p:txBody>
      </p:sp>
    </p:spTree>
    <p:extLst>
      <p:ext uri="{BB962C8B-B14F-4D97-AF65-F5344CB8AC3E}">
        <p14:creationId xmlns:p14="http://schemas.microsoft.com/office/powerpoint/2010/main" val="2580859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4DEA43-B31D-457C-976D-A9FDBC3F286F}"/>
              </a:ext>
            </a:extLst>
          </p:cNvPr>
          <p:cNvSpPr txBox="1"/>
          <p:nvPr/>
        </p:nvSpPr>
        <p:spPr>
          <a:xfrm>
            <a:off x="426371" y="1366567"/>
            <a:ext cx="538750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Jovanotti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Fango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-Passaggio </a:t>
            </a:r>
            <a:r>
              <a:rPr lang="en-US" sz="2000" dirty="0" err="1"/>
              <a:t>disilluso</a:t>
            </a:r>
            <a:r>
              <a:rPr lang="en-US" sz="2000" dirty="0"/>
              <a:t> </a:t>
            </a:r>
            <a:r>
              <a:rPr lang="en-US" sz="2000" dirty="0" err="1"/>
              <a:t>all’adultità</a:t>
            </a:r>
            <a:r>
              <a:rPr lang="en-US" sz="2000" dirty="0"/>
              <a:t> con le sue </a:t>
            </a:r>
            <a:r>
              <a:rPr lang="en-US" sz="2000" dirty="0" err="1"/>
              <a:t>incomprensioni</a:t>
            </a:r>
            <a:r>
              <a:rPr lang="en-US" sz="2000" dirty="0"/>
              <a:t> e </a:t>
            </a:r>
            <a:r>
              <a:rPr lang="en-US" sz="2000" dirty="0" err="1"/>
              <a:t>diffcicoltà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-Il </a:t>
            </a:r>
            <a:r>
              <a:rPr lang="en-US" sz="2000" dirty="0" err="1"/>
              <a:t>pericolo</a:t>
            </a:r>
            <a:r>
              <a:rPr lang="en-US" sz="2000" dirty="0"/>
              <a:t> </a:t>
            </a:r>
            <a:r>
              <a:rPr lang="en-US" sz="2000" dirty="0" err="1"/>
              <a:t>rappresentato</a:t>
            </a:r>
            <a:r>
              <a:rPr lang="en-US" sz="2000" dirty="0"/>
              <a:t> </a:t>
            </a:r>
            <a:r>
              <a:rPr lang="en-US" sz="2000" dirty="0" err="1"/>
              <a:t>dall’altro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-</a:t>
            </a:r>
            <a:r>
              <a:rPr lang="en-US" sz="2000" dirty="0" err="1"/>
              <a:t>L’amore</a:t>
            </a:r>
            <a:r>
              <a:rPr lang="en-US" sz="2000" dirty="0"/>
              <a:t> e la </a:t>
            </a:r>
            <a:r>
              <a:rPr lang="en-US" sz="2000" dirty="0" err="1"/>
              <a:t>connessione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tengono</a:t>
            </a:r>
            <a:r>
              <a:rPr lang="en-US" sz="2000" dirty="0"/>
              <a:t> </a:t>
            </a:r>
            <a:r>
              <a:rPr lang="en-US" sz="2000" dirty="0" err="1"/>
              <a:t>insieme</a:t>
            </a:r>
            <a:r>
              <a:rPr lang="en-US" sz="2000" dirty="0"/>
              <a:t> il mondo </a:t>
            </a:r>
            <a:endParaRPr lang="en-US" sz="3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«</a:t>
            </a:r>
            <a:r>
              <a:rPr lang="en-US" sz="3200" dirty="0" err="1"/>
              <a:t>L’unica</a:t>
            </a:r>
            <a:r>
              <a:rPr lang="en-US" sz="3200" dirty="0"/>
              <a:t> </a:t>
            </a:r>
            <a:r>
              <a:rPr lang="en-US" sz="3200" dirty="0" err="1"/>
              <a:t>paura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sento</a:t>
            </a:r>
            <a:r>
              <a:rPr lang="en-US" sz="3200" dirty="0"/>
              <a:t> </a:t>
            </a:r>
            <a:r>
              <a:rPr lang="en-US" sz="3200" dirty="0" err="1"/>
              <a:t>veramente</a:t>
            </a:r>
            <a:r>
              <a:rPr lang="en-US" sz="3200" dirty="0"/>
              <a:t> è </a:t>
            </a:r>
            <a:r>
              <a:rPr lang="en-US" sz="3200" dirty="0" err="1"/>
              <a:t>quella</a:t>
            </a:r>
            <a:r>
              <a:rPr lang="en-US" sz="3200" dirty="0"/>
              <a:t> di non </a:t>
            </a:r>
            <a:r>
              <a:rPr lang="en-US" sz="3200" dirty="0" err="1"/>
              <a:t>riuscire</a:t>
            </a:r>
            <a:r>
              <a:rPr lang="en-US" sz="3200" dirty="0"/>
              <a:t> </a:t>
            </a:r>
            <a:r>
              <a:rPr lang="en-US" sz="3200" dirty="0" err="1"/>
              <a:t>più</a:t>
            </a:r>
            <a:r>
              <a:rPr lang="en-US" sz="3200" dirty="0"/>
              <a:t> a </a:t>
            </a:r>
            <a:r>
              <a:rPr lang="en-US" sz="3200" dirty="0" err="1"/>
              <a:t>sentire</a:t>
            </a:r>
            <a:r>
              <a:rPr lang="en-US" sz="3200" dirty="0"/>
              <a:t> niente.»</a:t>
            </a:r>
          </a:p>
        </p:txBody>
      </p:sp>
      <p:pic>
        <p:nvPicPr>
          <p:cNvPr id="4" name="Immagine 3" descr="Immagine che contiene testo, uomo, posando&#10;&#10;Descrizione generata automaticamente">
            <a:extLst>
              <a:ext uri="{FF2B5EF4-FFF2-40B4-BE49-F238E27FC236}">
                <a16:creationId xmlns:a16="http://schemas.microsoft.com/office/drawing/2014/main" id="{52E96C84-3FA4-4D44-BF49-5F7BCC096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r="16076"/>
          <a:stretch/>
        </p:blipFill>
        <p:spPr>
          <a:xfrm>
            <a:off x="8216572" y="649670"/>
            <a:ext cx="2702525" cy="2698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5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955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21421A-D51F-4831-9926-AE2714E0AB6F}"/>
              </a:ext>
            </a:extLst>
          </p:cNvPr>
          <p:cNvSpPr txBox="1"/>
          <p:nvPr/>
        </p:nvSpPr>
        <p:spPr>
          <a:xfrm>
            <a:off x="0" y="3101083"/>
            <a:ext cx="12192000" cy="3903399"/>
          </a:xfrm>
          <a:prstGeom prst="rect">
            <a:avLst/>
          </a:prstGeom>
          <a:solidFill>
            <a:schemeClr val="accent2"/>
          </a:solidFill>
        </p:spPr>
        <p:txBody>
          <a:bodyPr vert="horz" lIns="5400000" tIns="216000" rIns="180000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it-IT" sz="2400" b="0" i="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Solo ora è il momento del potere:</a:t>
            </a:r>
          </a:p>
          <a:p>
            <a:pPr>
              <a:spcBef>
                <a:spcPts val="1000"/>
              </a:spcBef>
            </a:pPr>
            <a:r>
              <a:rPr lang="it-IT" sz="2400" b="0" i="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Qui, ora, tutti i sensi aperti e consapevoli . Per pochi minuti, con gli occhi chiusi, bisogna farsi dei complimenti , dirsi cose belle di sé. Poi, aprire gli occhi e fare i complimenti all’ambiente: l’aria, i colori, quello che c’è. Benedire. Lodare persone, oggetti, momenti.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99F245-7617-4B67-B234-D89129CCEA53}"/>
              </a:ext>
            </a:extLst>
          </p:cNvPr>
          <p:cNvSpPr txBox="1"/>
          <p:nvPr/>
        </p:nvSpPr>
        <p:spPr>
          <a:xfrm>
            <a:off x="5278053" y="1775520"/>
            <a:ext cx="643552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rPr>
              <a:t>… Esercitarsi</a:t>
            </a:r>
          </a:p>
        </p:txBody>
      </p:sp>
      <p:pic>
        <p:nvPicPr>
          <p:cNvPr id="5" name="Elemento grafico 4" descr="Note musicali con riempimento a tinta unita">
            <a:extLst>
              <a:ext uri="{FF2B5EF4-FFF2-40B4-BE49-F238E27FC236}">
                <a16:creationId xmlns:a16="http://schemas.microsoft.com/office/drawing/2014/main" id="{F57AC039-646B-4652-AA22-19DB94D5E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836" y="1667288"/>
            <a:ext cx="3523423" cy="352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8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3634BE-E544-4BCA-A682-FECA9DFCB10C}"/>
              </a:ext>
            </a:extLst>
          </p:cNvPr>
          <p:cNvSpPr txBox="1"/>
          <p:nvPr/>
        </p:nvSpPr>
        <p:spPr>
          <a:xfrm>
            <a:off x="1060881" y="355107"/>
            <a:ext cx="7523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/>
              <a:t>Esistono modalità tipiche attraverso le quali ci allontaniamo dall’altro.</a:t>
            </a:r>
            <a:endParaRPr lang="it-IT" sz="32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FCC6DD-6022-4ED9-85A8-59321B02F79E}"/>
              </a:ext>
            </a:extLst>
          </p:cNvPr>
          <p:cNvSpPr txBox="1"/>
          <p:nvPr/>
        </p:nvSpPr>
        <p:spPr>
          <a:xfrm>
            <a:off x="1589102" y="1973061"/>
            <a:ext cx="9845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/>
              <a:t>Non colpevolizziamoci per quello che sentiamo, non neghiamolo. Sentire e agire parti considerate non desiderabili è estremamente umano, fragile.</a:t>
            </a:r>
            <a:endParaRPr lang="it-IT" sz="3200" dirty="0"/>
          </a:p>
        </p:txBody>
      </p:sp>
      <p:graphicFrame>
        <p:nvGraphicFramePr>
          <p:cNvPr id="7" name="CasellaDiTesto 4">
            <a:extLst>
              <a:ext uri="{FF2B5EF4-FFF2-40B4-BE49-F238E27FC236}">
                <a16:creationId xmlns:a16="http://schemas.microsoft.com/office/drawing/2014/main" id="{D7B5FAAD-2C07-48A7-A8FC-61942C552654}"/>
              </a:ext>
            </a:extLst>
          </p:cNvPr>
          <p:cNvGraphicFramePr/>
          <p:nvPr/>
        </p:nvGraphicFramePr>
        <p:xfrm>
          <a:off x="1944211" y="4083457"/>
          <a:ext cx="9658904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94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3634BE-E544-4BCA-A682-FECA9DFCB10C}"/>
              </a:ext>
            </a:extLst>
          </p:cNvPr>
          <p:cNvSpPr txBox="1"/>
          <p:nvPr/>
        </p:nvSpPr>
        <p:spPr>
          <a:xfrm>
            <a:off x="1499420" y="1185532"/>
            <a:ext cx="7523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Quando abbiamo l’occasione dell’incontro spesso  lo viviamo come un test.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Nascondiamo proprio le nostre parti in cui, invece, vorremmo essere incontrati.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Più nascondo le mie parti, meno sarò disposto ad accogliere quelle dell’altro.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endParaRPr lang="it-IT" sz="2400" dirty="0"/>
          </a:p>
        </p:txBody>
      </p:sp>
      <p:graphicFrame>
        <p:nvGraphicFramePr>
          <p:cNvPr id="7" name="CasellaDiTesto 4">
            <a:extLst>
              <a:ext uri="{FF2B5EF4-FFF2-40B4-BE49-F238E27FC236}">
                <a16:creationId xmlns:a16="http://schemas.microsoft.com/office/drawing/2014/main" id="{D7B5FAAD-2C07-48A7-A8FC-61942C552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462915"/>
              </p:ext>
            </p:extLst>
          </p:nvPr>
        </p:nvGraphicFramePr>
        <p:xfrm>
          <a:off x="1944211" y="4083457"/>
          <a:ext cx="9658904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920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67BBDC-1B3D-42FE-9089-50F3B6BA52B5}"/>
              </a:ext>
            </a:extLst>
          </p:cNvPr>
          <p:cNvSpPr txBox="1"/>
          <p:nvPr/>
        </p:nvSpPr>
        <p:spPr>
          <a:xfrm>
            <a:off x="106532" y="337351"/>
            <a:ext cx="7599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- «Non mi capitano occasioni per incontrare l’altro»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A18809-EAC1-43C0-AC80-4162690948C7}"/>
              </a:ext>
            </a:extLst>
          </p:cNvPr>
          <p:cNvSpPr txBox="1"/>
          <p:nvPr/>
        </p:nvSpPr>
        <p:spPr>
          <a:xfrm>
            <a:off x="4509857" y="1043139"/>
            <a:ext cx="7306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- Terrorizzati dal giudizio, dal rifiuto e dal tradimento dell’altro.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D8DDCB-4A5D-40BF-B1DD-577DC000B49D}"/>
              </a:ext>
            </a:extLst>
          </p:cNvPr>
          <p:cNvSpPr txBox="1"/>
          <p:nvPr/>
        </p:nvSpPr>
        <p:spPr>
          <a:xfrm>
            <a:off x="2233126" y="4863318"/>
            <a:ext cx="7856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«La vulnerabilità è anche la via d’accesso alle più recondite e preziose parti di noi stessi, ai tesori della nostra anima e al cuore dell’intimità. Non possiamo sperare di conoscere noi stessi, né tantomeno cosa sia l’amore, se non esploriamo le profondità della nostra vulnerabilità.»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2A2F95-9985-461D-AB5E-CE645B2C1271}"/>
              </a:ext>
            </a:extLst>
          </p:cNvPr>
          <p:cNvSpPr txBox="1"/>
          <p:nvPr/>
        </p:nvSpPr>
        <p:spPr>
          <a:xfrm>
            <a:off x="1015497" y="2240022"/>
            <a:ext cx="753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- L’essere evitante ci conduce ad instaurare rapporti sterili, formali e funzionali.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4D177-EA17-41D8-A6CF-939644588B53}"/>
              </a:ext>
            </a:extLst>
          </p:cNvPr>
          <p:cNvSpPr txBox="1"/>
          <p:nvPr/>
        </p:nvSpPr>
        <p:spPr>
          <a:xfrm>
            <a:off x="4674092" y="3429000"/>
            <a:ext cx="6764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- Siamo ancora in grado di parlare con l’altro e di ascoltarlo con autenticità?</a:t>
            </a:r>
          </a:p>
        </p:txBody>
      </p:sp>
    </p:spTree>
    <p:extLst>
      <p:ext uri="{BB962C8B-B14F-4D97-AF65-F5344CB8AC3E}">
        <p14:creationId xmlns:p14="http://schemas.microsoft.com/office/powerpoint/2010/main" val="35816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CC9673-72F2-4D9B-9D24-DD89EE664671}"/>
              </a:ext>
            </a:extLst>
          </p:cNvPr>
          <p:cNvSpPr txBox="1"/>
          <p:nvPr/>
        </p:nvSpPr>
        <p:spPr>
          <a:xfrm>
            <a:off x="994482" y="2785848"/>
            <a:ext cx="4897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L’altro vissuto come insidioso anziché vitalizzante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18E2A9A-0568-4153-9B2F-8993DCD6ECD0}"/>
              </a:ext>
            </a:extLst>
          </p:cNvPr>
          <p:cNvCxnSpPr>
            <a:cxnSpLocks/>
          </p:cNvCxnSpPr>
          <p:nvPr/>
        </p:nvCxnSpPr>
        <p:spPr>
          <a:xfrm>
            <a:off x="5075068" y="3582943"/>
            <a:ext cx="1020932" cy="0"/>
          </a:xfrm>
          <a:prstGeom prst="straightConnector1">
            <a:avLst/>
          </a:prstGeom>
          <a:ln cmpd="sng">
            <a:solidFill>
              <a:schemeClr val="accent1"/>
            </a:solidFill>
            <a:headEnd w="sm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8A0487-9F12-42EB-BE0E-1A32B3286EE3}"/>
              </a:ext>
            </a:extLst>
          </p:cNvPr>
          <p:cNvSpPr txBox="1"/>
          <p:nvPr/>
        </p:nvSpPr>
        <p:spPr>
          <a:xfrm>
            <a:off x="6550104" y="2486935"/>
            <a:ext cx="46474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MOI e </a:t>
            </a:r>
            <a:r>
              <a:rPr lang="it-IT" sz="3200" dirty="0"/>
              <a:t>teoria</a:t>
            </a:r>
            <a:r>
              <a:rPr lang="it-IT" sz="2400" dirty="0"/>
              <a:t> dell’attaccamento di Bowlby. Come ci sentiamo ora nelle situazioni nuove? Non esistono schemi immodificabili ai quali siamo destinati</a:t>
            </a:r>
          </a:p>
        </p:txBody>
      </p:sp>
    </p:spTree>
    <p:extLst>
      <p:ext uri="{BB962C8B-B14F-4D97-AF65-F5344CB8AC3E}">
        <p14:creationId xmlns:p14="http://schemas.microsoft.com/office/powerpoint/2010/main" val="331340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asellaDiTesto 1">
            <a:extLst>
              <a:ext uri="{FF2B5EF4-FFF2-40B4-BE49-F238E27FC236}">
                <a16:creationId xmlns:a16="http://schemas.microsoft.com/office/drawing/2014/main" id="{7B74E8A4-43DE-41C4-8F38-8073BA54F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391810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2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asellaDiTesto 1">
            <a:extLst>
              <a:ext uri="{FF2B5EF4-FFF2-40B4-BE49-F238E27FC236}">
                <a16:creationId xmlns:a16="http://schemas.microsoft.com/office/drawing/2014/main" id="{EB70A82C-B795-43D8-88B7-F500AAC0D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899669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441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14908B-BC64-487A-846A-EC7CFB533AE7}"/>
              </a:ext>
            </a:extLst>
          </p:cNvPr>
          <p:cNvSpPr txBox="1"/>
          <p:nvPr/>
        </p:nvSpPr>
        <p:spPr>
          <a:xfrm>
            <a:off x="1940766" y="1375923"/>
            <a:ext cx="7166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La solitudine più dolorosa sembra essere quella «del lebbroso». A volte ci possiamo sentire tali, seppur non colpevoli né infetti. </a:t>
            </a:r>
          </a:p>
          <a:p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A volte non è necessario guarire l’altro, ma accoglierne le impurità senza escluderlo o causare altro male.</a:t>
            </a:r>
          </a:p>
        </p:txBody>
      </p:sp>
      <p:pic>
        <p:nvPicPr>
          <p:cNvPr id="8" name="Immagine 7" descr="Immagine che contiene persona, vestiti, edificio, Viso umano&#10;&#10;Descrizione generata automaticamente">
            <a:extLst>
              <a:ext uri="{FF2B5EF4-FFF2-40B4-BE49-F238E27FC236}">
                <a16:creationId xmlns:a16="http://schemas.microsoft.com/office/drawing/2014/main" id="{D21BDB5D-59D7-4CD2-E937-1DF473DBC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59" y="2991293"/>
            <a:ext cx="4914413" cy="32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30056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Forme</Template>
  <TotalTime>1761</TotalTime>
  <Words>1678</Words>
  <Application>Microsoft Office PowerPoint</Application>
  <PresentationFormat>Widescreen</PresentationFormat>
  <Paragraphs>128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Abadi</vt:lpstr>
      <vt:lpstr>Aptos</vt:lpstr>
      <vt:lpstr>Arial</vt:lpstr>
      <vt:lpstr>Avenir Next LT Pro</vt:lpstr>
      <vt:lpstr>Calibri</vt:lpstr>
      <vt:lpstr>Tw Cen MT</vt:lpstr>
      <vt:lpstr>Wingdings</vt:lpstr>
      <vt:lpstr>ShapesVTI</vt:lpstr>
      <vt:lpstr>IL TEMPO VOLA: UNO SGUARDO ALL’AVANZARE DELL’ETÀ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uscirne? La scelta e la ricerca sono attive, impegnative</vt:lpstr>
      <vt:lpstr>Come uscirne? La scelta e la ricerca sono attive, impegnative</vt:lpstr>
      <vt:lpstr>Presentazione standard di PowerPoint</vt:lpstr>
      <vt:lpstr>Presentazione standard di PowerPoint</vt:lpstr>
      <vt:lpstr>Presentazione standard di PowerPoint</vt:lpstr>
      <vt:lpstr>Necessario il superamento dello stigma legato alla Solitudine</vt:lpstr>
      <vt:lpstr>La Solitudine è anche un limite sano</vt:lpstr>
      <vt:lpstr>Presentazione standard di PowerPoint</vt:lpstr>
      <vt:lpstr>Presentazione standard di PowerPoint</vt:lpstr>
      <vt:lpstr>Presentazione standard di PowerPoint</vt:lpstr>
      <vt:lpstr>Tu, patria mia, Solitudine</vt:lpstr>
      <vt:lpstr>Presentazione standard di PowerPoint</vt:lpstr>
      <vt:lpstr>Presentazione standard di PowerPoint</vt:lpstr>
      <vt:lpstr>Ricapitolo</vt:lpstr>
      <vt:lpstr>Non siamo abituati a guardarci sotto le armature, nel buio, a contattare l’interno. Ma se riuscissimo, invece, a tollerarlo ed esplorarlo, gli occhi si abituerebbero all’oscurità e scopriremmo che quello che noi chiamiamo vuoto è in realtà pieno di noi.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NARRARE LA SOLITUDINE</dc:title>
  <dc:creator>g.capelli9@campus.unimib.it</dc:creator>
  <cp:lastModifiedBy>Greta Capelli 2</cp:lastModifiedBy>
  <cp:revision>11</cp:revision>
  <dcterms:created xsi:type="dcterms:W3CDTF">2021-09-16T16:05:18Z</dcterms:created>
  <dcterms:modified xsi:type="dcterms:W3CDTF">2024-10-29T16:03:55Z</dcterms:modified>
</cp:coreProperties>
</file>